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Li pral vini !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Revelasyon 1.7 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N°083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Il </a:t>
            </a:r>
            <a:r>
              <a:rPr lang="en-US" sz="1200" dirty="0" err="1">
                <a:solidFill>
                  <a:srgbClr val="B2B2B2"/>
                </a:solidFill>
              </a:rPr>
              <a:t>reviendra</a:t>
            </a:r>
            <a:r>
              <a:rPr lang="en-US" sz="1200" dirty="0">
                <a:solidFill>
                  <a:srgbClr val="B2B2B2"/>
                </a:solidFill>
              </a:rPr>
              <a:t> !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</a:t>
            </a:r>
            <a:r>
              <a:rPr lang="en-US" sz="1200" dirty="0" err="1">
                <a:solidFill>
                  <a:srgbClr val="B2B2B2"/>
                </a:solidFill>
              </a:rPr>
              <a:t>Otè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enkoni</a:t>
            </a:r>
            <a:endParaRPr lang="en-US" sz="12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J. </a:t>
            </a:r>
            <a:r>
              <a:rPr lang="en-US" sz="1200" dirty="0" err="1">
                <a:solidFill>
                  <a:srgbClr val="B2B2B2"/>
                </a:solidFill>
              </a:rPr>
              <a:t>Harker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083 - Li </a:t>
            </a:r>
            <a:r>
              <a:rPr lang="en-US" b="1" dirty="0" err="1">
                <a:solidFill>
                  <a:schemeClr val="accent2"/>
                </a:solidFill>
              </a:rPr>
              <a:t>pral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083 - Li </a:t>
            </a:r>
            <a:r>
              <a:rPr lang="en-US" b="1" dirty="0" err="1">
                <a:solidFill>
                  <a:schemeClr val="accent2"/>
                </a:solidFill>
              </a:rPr>
              <a:t>pral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ranpòte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dènye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Lennmi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toupizi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083 - Li </a:t>
            </a:r>
            <a:r>
              <a:rPr lang="en-US" b="1" dirty="0" err="1">
                <a:solidFill>
                  <a:schemeClr val="accent2"/>
                </a:solidFill>
              </a:rPr>
              <a:t>pral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5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Prepare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smtClean="0">
                <a:solidFill>
                  <a:srgbClr val="F7E7EF"/>
                </a:solidFill>
                <a:latin typeface="+mj-lt"/>
              </a:rPr>
              <a:t>sa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083 - Li </a:t>
            </a:r>
            <a:r>
              <a:rPr lang="en-US" b="1" dirty="0" err="1">
                <a:solidFill>
                  <a:schemeClr val="accent2"/>
                </a:solidFill>
              </a:rPr>
              <a:t>pral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32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174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476</cp:revision>
  <dcterms:created xsi:type="dcterms:W3CDTF">2009-05-04T14:08:13Z</dcterms:created>
  <dcterms:modified xsi:type="dcterms:W3CDTF">2018-12-04T02:02:46Z</dcterms:modified>
</cp:coreProperties>
</file>