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304" r:id="rId2"/>
    <p:sldId id="305" r:id="rId3"/>
    <p:sldId id="306" r:id="rId4"/>
    <p:sldId id="307" r:id="rId5"/>
    <p:sldId id="308" r:id="rId6"/>
    <p:sldId id="309" r:id="rId7"/>
    <p:sldId id="312" r:id="rId8"/>
    <p:sldId id="310" r:id="rId9"/>
    <p:sldId id="311" r:id="rId10"/>
    <p:sldId id="313" r:id="rId11"/>
    <p:sldId id="316" r:id="rId12"/>
    <p:sldId id="314" r:id="rId13"/>
    <p:sldId id="315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Talè konsa Jezi…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2 Pyè 3.9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Du ciel, bientôt, Jésus va revenir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P. H. </a:t>
            </a:r>
            <a:r>
              <a:rPr lang="fr-FR" sz="1200" dirty="0" err="1">
                <a:solidFill>
                  <a:srgbClr val="B2B2B2"/>
                </a:solidFill>
              </a:rPr>
              <a:t>Junod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C. H.  Morris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nan bon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L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sa Li mande </a:t>
            </a:r>
            <a:r>
              <a:rPr lang="fr-FR" sz="4000" dirty="0" err="1">
                <a:solidFill>
                  <a:srgbClr val="F7E7EF"/>
                </a:solidFill>
              </a:rPr>
              <a:t>jiskalafen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L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Èske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va la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ale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puisans</a:t>
            </a:r>
            <a:r>
              <a:rPr lang="fr-FR" sz="4000" dirty="0">
                <a:solidFill>
                  <a:srgbClr val="F7E7EF"/>
                </a:solidFill>
              </a:rPr>
              <a:t> Li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L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retounen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O, </a:t>
            </a:r>
            <a:r>
              <a:rPr lang="fr-FR" sz="4000" dirty="0" err="1" smtClean="0">
                <a:solidFill>
                  <a:srgbClr val="F7E7EF"/>
                </a:solidFill>
              </a:rPr>
              <a:t>nou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pral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kouwone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adore L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retounen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se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se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tout sen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ta va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Li t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Ta va monte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se te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retounen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O, </a:t>
            </a:r>
            <a:r>
              <a:rPr lang="fr-FR" sz="4000" dirty="0" err="1" smtClean="0">
                <a:solidFill>
                  <a:srgbClr val="F7E7EF"/>
                </a:solidFill>
              </a:rPr>
              <a:t>nou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pral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kouwone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adore L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retounen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sa mal la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plas</a:t>
            </a:r>
            <a:r>
              <a:rPr lang="fr-FR" sz="4000" dirty="0">
                <a:solidFill>
                  <a:srgbClr val="F7E7EF"/>
                </a:solidFill>
              </a:rPr>
              <a:t> li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se te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Doulè</a:t>
            </a:r>
            <a:r>
              <a:rPr lang="fr-FR" sz="4000" dirty="0">
                <a:solidFill>
                  <a:srgbClr val="F7E7EF"/>
                </a:solidFill>
              </a:rPr>
              <a:t> fini... se va </a:t>
            </a:r>
            <a:r>
              <a:rPr lang="fr-FR" sz="4000" dirty="0" err="1">
                <a:solidFill>
                  <a:srgbClr val="F7E7EF"/>
                </a:solidFill>
              </a:rPr>
              <a:t>prezans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se te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4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soupire...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Gade </a:t>
            </a:r>
            <a:r>
              <a:rPr lang="fr-FR" sz="4000" dirty="0" err="1">
                <a:solidFill>
                  <a:srgbClr val="F7E7EF"/>
                </a:solidFill>
              </a:rPr>
              <a:t>lannwit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 fini ale,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Maten</a:t>
            </a:r>
            <a:r>
              <a:rPr lang="fr-FR" sz="4000" dirty="0">
                <a:solidFill>
                  <a:srgbClr val="F7E7EF"/>
                </a:solidFill>
              </a:rPr>
              <a:t> an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rive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se te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retounen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O, </a:t>
            </a:r>
            <a:r>
              <a:rPr lang="fr-FR" sz="4000" dirty="0" err="1" smtClean="0">
                <a:solidFill>
                  <a:srgbClr val="F7E7EF"/>
                </a:solidFill>
              </a:rPr>
              <a:t>nou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pral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kouwone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adore L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retounen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082 - </a:t>
            </a:r>
            <a:r>
              <a:rPr lang="en-US" b="1" dirty="0" err="1">
                <a:solidFill>
                  <a:schemeClr val="accent2"/>
                </a:solidFill>
              </a:rPr>
              <a:t>Talè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410</Words>
  <Application>Microsoft Office PowerPoint</Application>
  <PresentationFormat>On-screen Show (4:3)</PresentationFormat>
  <Paragraphs>89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480</cp:revision>
  <dcterms:created xsi:type="dcterms:W3CDTF">2009-05-04T14:08:13Z</dcterms:created>
  <dcterms:modified xsi:type="dcterms:W3CDTF">2018-12-04T02:10:39Z</dcterms:modified>
</cp:coreProperties>
</file>