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Èske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nou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tande</a:t>
            </a:r>
            <a:r>
              <a:rPr lang="fr-FR" sz="4400" b="1" dirty="0">
                <a:solidFill>
                  <a:srgbClr val="F7E7EF"/>
                </a:solidFill>
              </a:rPr>
              <a:t> son </a:t>
            </a:r>
            <a:r>
              <a:rPr lang="fr-FR" sz="4400" b="1" dirty="0" err="1">
                <a:solidFill>
                  <a:srgbClr val="F7E7EF"/>
                </a:solidFill>
              </a:rPr>
              <a:t>dènye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twonpèt</a:t>
            </a:r>
            <a:r>
              <a:rPr lang="fr-FR" sz="4400" b="1" dirty="0">
                <a:solidFill>
                  <a:srgbClr val="F7E7EF"/>
                </a:solidFill>
              </a:rPr>
              <a:t> la ?</a:t>
            </a:r>
          </a:p>
          <a:p>
            <a:r>
              <a:rPr lang="fr-FR" sz="4400" i="1" dirty="0">
                <a:solidFill>
                  <a:srgbClr val="F7E7EF"/>
                </a:solidFill>
              </a:rPr>
              <a:t>1 </a:t>
            </a:r>
            <a:r>
              <a:rPr lang="fr-FR" sz="4400" i="1" dirty="0" err="1">
                <a:solidFill>
                  <a:srgbClr val="F7E7EF"/>
                </a:solidFill>
              </a:rPr>
              <a:t>Tesalonisyen</a:t>
            </a:r>
            <a:r>
              <a:rPr lang="fr-FR" sz="4400" i="1" dirty="0">
                <a:solidFill>
                  <a:srgbClr val="F7E7EF"/>
                </a:solidFill>
              </a:rPr>
              <a:t> 4.15-17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N°081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Entendez-vous la dernière trompette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Sam. </a:t>
            </a:r>
            <a:r>
              <a:rPr lang="fr-FR" sz="1200" dirty="0" err="1">
                <a:solidFill>
                  <a:srgbClr val="B2B2B2"/>
                </a:solidFill>
              </a:rPr>
              <a:t>Rochat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H. Smart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081 - </a:t>
            </a:r>
            <a:r>
              <a:rPr lang="fr-FR" b="1" dirty="0" err="1">
                <a:solidFill>
                  <a:schemeClr val="accent2"/>
                </a:solidFill>
              </a:rPr>
              <a:t>Èske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tande</a:t>
            </a:r>
            <a:r>
              <a:rPr lang="fr-FR" b="1" dirty="0">
                <a:solidFill>
                  <a:schemeClr val="accent2"/>
                </a:solidFill>
              </a:rPr>
              <a:t> son </a:t>
            </a:r>
            <a:r>
              <a:rPr lang="fr-FR" b="1" dirty="0" err="1">
                <a:solidFill>
                  <a:schemeClr val="accent2"/>
                </a:solidFill>
              </a:rPr>
              <a:t>dènye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twonpèt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r>
              <a:rPr lang="fr-FR" b="1" dirty="0" smtClean="0">
                <a:solidFill>
                  <a:schemeClr val="accent2"/>
                </a:solidFill>
              </a:rPr>
              <a:t>?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Èske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dènye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twonpèt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eko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kanpe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deja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eskòte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081 - </a:t>
            </a:r>
            <a:r>
              <a:rPr lang="fr-FR" b="1" dirty="0" err="1">
                <a:solidFill>
                  <a:schemeClr val="accent2"/>
                </a:solidFill>
              </a:rPr>
              <a:t>Èske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tande</a:t>
            </a:r>
            <a:r>
              <a:rPr lang="fr-FR" b="1" dirty="0">
                <a:solidFill>
                  <a:schemeClr val="accent2"/>
                </a:solidFill>
              </a:rPr>
              <a:t> son </a:t>
            </a:r>
            <a:r>
              <a:rPr lang="fr-FR" b="1" dirty="0" err="1">
                <a:solidFill>
                  <a:schemeClr val="accent2"/>
                </a:solidFill>
              </a:rPr>
              <a:t>dènye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twonpèt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sot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081 - </a:t>
            </a:r>
            <a:r>
              <a:rPr lang="fr-FR" b="1" dirty="0" err="1">
                <a:solidFill>
                  <a:schemeClr val="accent2"/>
                </a:solidFill>
              </a:rPr>
              <a:t>Èske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tande</a:t>
            </a:r>
            <a:r>
              <a:rPr lang="fr-FR" b="1" dirty="0">
                <a:solidFill>
                  <a:schemeClr val="accent2"/>
                </a:solidFill>
              </a:rPr>
              <a:t> son </a:t>
            </a:r>
            <a:r>
              <a:rPr lang="fr-FR" b="1" dirty="0" err="1">
                <a:solidFill>
                  <a:schemeClr val="accent2"/>
                </a:solidFill>
              </a:rPr>
              <a:t>dènye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twonpèt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01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parèt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vin gade, men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Wa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majeste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rachte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rekonèt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y a chante.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081 - </a:t>
            </a:r>
            <a:r>
              <a:rPr lang="fr-FR" b="1" dirty="0" err="1">
                <a:solidFill>
                  <a:schemeClr val="accent2"/>
                </a:solidFill>
              </a:rPr>
              <a:t>Èske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tande</a:t>
            </a:r>
            <a:r>
              <a:rPr lang="fr-FR" b="1" dirty="0">
                <a:solidFill>
                  <a:schemeClr val="accent2"/>
                </a:solidFill>
              </a:rPr>
              <a:t> son </a:t>
            </a:r>
            <a:r>
              <a:rPr lang="fr-FR" b="1" dirty="0" err="1">
                <a:solidFill>
                  <a:schemeClr val="accent2"/>
                </a:solidFill>
              </a:rPr>
              <a:t>dènye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twonpèt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58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sot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081 - </a:t>
            </a:r>
            <a:r>
              <a:rPr lang="fr-FR" b="1" dirty="0" err="1">
                <a:solidFill>
                  <a:schemeClr val="accent2"/>
                </a:solidFill>
              </a:rPr>
              <a:t>Èske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tande</a:t>
            </a:r>
            <a:r>
              <a:rPr lang="fr-FR" b="1" dirty="0">
                <a:solidFill>
                  <a:schemeClr val="accent2"/>
                </a:solidFill>
              </a:rPr>
              <a:t> son </a:t>
            </a:r>
            <a:r>
              <a:rPr lang="fr-FR" b="1" dirty="0" err="1">
                <a:solidFill>
                  <a:schemeClr val="accent2"/>
                </a:solidFill>
              </a:rPr>
              <a:t>dènye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twonpèt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67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pale,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nyaj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kretyen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twoup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sòlda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imòtèl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sen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transfòme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081 - </a:t>
            </a:r>
            <a:r>
              <a:rPr lang="fr-FR" b="1" dirty="0" err="1">
                <a:solidFill>
                  <a:schemeClr val="accent2"/>
                </a:solidFill>
              </a:rPr>
              <a:t>Èske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tande</a:t>
            </a:r>
            <a:r>
              <a:rPr lang="fr-FR" b="1" dirty="0">
                <a:solidFill>
                  <a:schemeClr val="accent2"/>
                </a:solidFill>
              </a:rPr>
              <a:t> son </a:t>
            </a:r>
            <a:r>
              <a:rPr lang="fr-FR" b="1" dirty="0" err="1">
                <a:solidFill>
                  <a:schemeClr val="accent2"/>
                </a:solidFill>
              </a:rPr>
              <a:t>dènye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twonpèt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30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sot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081 - </a:t>
            </a:r>
            <a:r>
              <a:rPr lang="fr-FR" b="1" dirty="0" err="1">
                <a:solidFill>
                  <a:schemeClr val="accent2"/>
                </a:solidFill>
              </a:rPr>
              <a:t>Èske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tande</a:t>
            </a:r>
            <a:r>
              <a:rPr lang="fr-FR" b="1" dirty="0">
                <a:solidFill>
                  <a:schemeClr val="accent2"/>
                </a:solidFill>
              </a:rPr>
              <a:t> son </a:t>
            </a:r>
            <a:r>
              <a:rPr lang="fr-FR" b="1" dirty="0" err="1">
                <a:solidFill>
                  <a:schemeClr val="accent2"/>
                </a:solidFill>
              </a:rPr>
              <a:t>dènye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twonpèt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salye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rachte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Wa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resevwa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antre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081 - </a:t>
            </a:r>
            <a:r>
              <a:rPr lang="fr-FR" b="1" dirty="0" err="1">
                <a:solidFill>
                  <a:schemeClr val="accent2"/>
                </a:solidFill>
              </a:rPr>
              <a:t>Èske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tande</a:t>
            </a:r>
            <a:r>
              <a:rPr lang="fr-FR" b="1" dirty="0">
                <a:solidFill>
                  <a:schemeClr val="accent2"/>
                </a:solidFill>
              </a:rPr>
              <a:t> son </a:t>
            </a:r>
            <a:r>
              <a:rPr lang="fr-FR" b="1" dirty="0" err="1">
                <a:solidFill>
                  <a:schemeClr val="accent2"/>
                </a:solidFill>
              </a:rPr>
              <a:t>dènye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twonpèt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10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sot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081 - </a:t>
            </a:r>
            <a:r>
              <a:rPr lang="fr-FR" b="1" dirty="0" err="1">
                <a:solidFill>
                  <a:schemeClr val="accent2"/>
                </a:solidFill>
              </a:rPr>
              <a:t>Èske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tande</a:t>
            </a:r>
            <a:r>
              <a:rPr lang="fr-FR" b="1" dirty="0">
                <a:solidFill>
                  <a:schemeClr val="accent2"/>
                </a:solidFill>
              </a:rPr>
              <a:t> son </a:t>
            </a:r>
            <a:r>
              <a:rPr lang="fr-FR" b="1" dirty="0" err="1">
                <a:solidFill>
                  <a:schemeClr val="accent2"/>
                </a:solidFill>
              </a:rPr>
              <a:t>dènye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twonpèt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67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1760</TotalTime>
  <Words>354</Words>
  <Application>Microsoft Office PowerPoint</Application>
  <PresentationFormat>On-screen Show (4:3)</PresentationFormat>
  <Paragraphs>60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485</cp:revision>
  <dcterms:created xsi:type="dcterms:W3CDTF">2009-05-04T14:08:13Z</dcterms:created>
  <dcterms:modified xsi:type="dcterms:W3CDTF">2018-12-04T02:16:56Z</dcterms:modified>
</cp:coreProperties>
</file>