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Pote tout </a:t>
            </a:r>
            <a:r>
              <a:rPr lang="fr-FR" sz="4400" b="1" dirty="0" err="1">
                <a:solidFill>
                  <a:srgbClr val="F7E7EF"/>
                </a:solidFill>
              </a:rPr>
              <a:t>kouwòn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vini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Revelasyon</a:t>
            </a:r>
            <a:r>
              <a:rPr lang="fr-FR" sz="4400" i="1" dirty="0">
                <a:solidFill>
                  <a:srgbClr val="F7E7EF"/>
                </a:solidFill>
              </a:rPr>
              <a:t> 11.17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N°080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Repè</a:t>
            </a:r>
            <a:r>
              <a:rPr lang="en-US" sz="1200" dirty="0">
                <a:solidFill>
                  <a:srgbClr val="B2B2B2"/>
                </a:solidFill>
              </a:rPr>
              <a:t> : Crown him with many crowns </a:t>
            </a: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Tèks</a:t>
            </a:r>
            <a:r>
              <a:rPr lang="en-US" sz="1200" dirty="0">
                <a:solidFill>
                  <a:srgbClr val="B2B2B2"/>
                </a:solidFill>
              </a:rPr>
              <a:t> : </a:t>
            </a:r>
            <a:r>
              <a:rPr lang="en-US" sz="1200" dirty="0" err="1">
                <a:solidFill>
                  <a:srgbClr val="B2B2B2"/>
                </a:solidFill>
              </a:rPr>
              <a:t>Lespri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 dirty="0" err="1">
                <a:solidFill>
                  <a:srgbClr val="B2B2B2"/>
                </a:solidFill>
              </a:rPr>
              <a:t>ak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 dirty="0" err="1" smtClean="0">
                <a:solidFill>
                  <a:srgbClr val="B2B2B2"/>
                </a:solidFill>
              </a:rPr>
              <a:t>Lavi</a:t>
            </a:r>
            <a:r>
              <a:rPr lang="en-US" sz="1200" smtClean="0">
                <a:solidFill>
                  <a:srgbClr val="B2B2B2"/>
                </a:solidFill>
              </a:rPr>
              <a:t>  </a:t>
            </a:r>
            <a:r>
              <a:rPr lang="en-US" sz="1200" dirty="0" smtClean="0">
                <a:solidFill>
                  <a:srgbClr val="B2B2B2"/>
                </a:solidFill>
              </a:rPr>
              <a:t>– </a:t>
            </a:r>
            <a:r>
              <a:rPr lang="en-US" sz="1200" dirty="0">
                <a:solidFill>
                  <a:srgbClr val="B2B2B2"/>
                </a:solidFill>
              </a:rPr>
              <a:t>dap. Matthew Bridges</a:t>
            </a: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Mizik</a:t>
            </a:r>
            <a:r>
              <a:rPr lang="en-US" sz="1200" dirty="0">
                <a:solidFill>
                  <a:srgbClr val="B2B2B2"/>
                </a:solidFill>
              </a:rPr>
              <a:t> : George Job </a:t>
            </a:r>
            <a:r>
              <a:rPr lang="en-US" sz="1200" dirty="0" err="1">
                <a:solidFill>
                  <a:srgbClr val="B2B2B2"/>
                </a:solidFill>
              </a:rPr>
              <a:t>Elvey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080 - </a:t>
            </a:r>
            <a:r>
              <a:rPr lang="en-US" b="1" dirty="0" err="1">
                <a:solidFill>
                  <a:schemeClr val="accent2"/>
                </a:solidFill>
              </a:rPr>
              <a:t>Pote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kouwòn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Pote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lanati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pou Li.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Rekonèt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e Li pisan,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ranpli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080 - </a:t>
            </a:r>
            <a:r>
              <a:rPr lang="en-US" b="1" dirty="0" err="1">
                <a:solidFill>
                  <a:schemeClr val="accent2"/>
                </a:solidFill>
              </a:rPr>
              <a:t>Pote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kouwòn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Pote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Li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Li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mitan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080 - </a:t>
            </a:r>
            <a:r>
              <a:rPr lang="en-US" b="1" dirty="0" err="1">
                <a:solidFill>
                  <a:schemeClr val="accent2"/>
                </a:solidFill>
              </a:rPr>
              <a:t>Pote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kouwòn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52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Pote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jan L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linivè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Temwanye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mistè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rekonèt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080 - </a:t>
            </a:r>
            <a:r>
              <a:rPr lang="en-US" b="1" dirty="0" err="1">
                <a:solidFill>
                  <a:schemeClr val="accent2"/>
                </a:solidFill>
              </a:rPr>
              <a:t>Pote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kouwòn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99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Majeste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Ou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pwoklame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e Ou pisan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ranpli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a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080 - </a:t>
            </a:r>
            <a:r>
              <a:rPr lang="en-US" b="1" dirty="0" err="1">
                <a:solidFill>
                  <a:schemeClr val="accent2"/>
                </a:solidFill>
              </a:rPr>
              <a:t>Pote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kouwòn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99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</TotalTime>
  <Words>272</Words>
  <Application>Microsoft Office PowerPoint</Application>
  <PresentationFormat>On-screen Show (4:3)</PresentationFormat>
  <Paragraphs>52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493</cp:revision>
  <dcterms:created xsi:type="dcterms:W3CDTF">2009-05-04T14:08:13Z</dcterms:created>
  <dcterms:modified xsi:type="dcterms:W3CDTF">2018-12-05T23:39:13Z</dcterms:modified>
</cp:coreProperties>
</file>