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10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11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it-IT" sz="4400" b="1" dirty="0">
                <a:solidFill>
                  <a:srgbClr val="F7E7EF"/>
                </a:solidFill>
              </a:rPr>
              <a:t>Li pral vini Kreyatè m ap sèvi a</a:t>
            </a:r>
          </a:p>
          <a:p>
            <a:r>
              <a:rPr lang="it-IT" sz="4400" i="1" dirty="0">
                <a:solidFill>
                  <a:srgbClr val="F7E7EF"/>
                </a:solidFill>
              </a:rPr>
              <a:t>Jan 14.1-3</a:t>
            </a:r>
            <a:endParaRPr lang="de-DE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N°079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Il va venir le Seigneur que j’adore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Lespri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ak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 smtClean="0">
                <a:solidFill>
                  <a:srgbClr val="B2B2B2"/>
                </a:solidFill>
              </a:rPr>
              <a:t>Lavi</a:t>
            </a:r>
            <a:endParaRPr lang="fr-FR" sz="12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 smtClean="0">
                <a:solidFill>
                  <a:srgbClr val="B2B2B2"/>
                </a:solidFill>
              </a:rPr>
              <a:t>Mizik</a:t>
            </a:r>
            <a:r>
              <a:rPr lang="fr-FR" sz="1200" dirty="0" smtClean="0">
                <a:solidFill>
                  <a:srgbClr val="B2B2B2"/>
                </a:solidFill>
              </a:rPr>
              <a:t> </a:t>
            </a:r>
            <a:r>
              <a:rPr lang="fr-FR" sz="1200" dirty="0">
                <a:solidFill>
                  <a:srgbClr val="B2B2B2"/>
                </a:solidFill>
              </a:rPr>
              <a:t>: Ch. H. Gabriel</a:t>
            </a: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079 - </a:t>
            </a:r>
            <a:r>
              <a:rPr lang="it-IT" b="1" dirty="0">
                <a:solidFill>
                  <a:schemeClr val="accent2"/>
                </a:solidFill>
              </a:rPr>
              <a:t>Li pral vini Kreyatè m ap sèvi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Glwa</a:t>
            </a:r>
            <a:r>
              <a:rPr lang="fr-FR" sz="4000" dirty="0">
                <a:solidFill>
                  <a:srgbClr val="F7E7EF"/>
                </a:solidFill>
              </a:rPr>
              <a:t> pou non Ou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Glwa</a:t>
            </a:r>
            <a:r>
              <a:rPr lang="fr-FR" sz="4000" i="1" dirty="0">
                <a:solidFill>
                  <a:srgbClr val="00B0F0"/>
                </a:solidFill>
              </a:rPr>
              <a:t> pou non Ou)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O, 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Ou </a:t>
            </a:r>
            <a:r>
              <a:rPr lang="fr-FR" sz="4000" dirty="0" err="1">
                <a:solidFill>
                  <a:srgbClr val="F7E7EF"/>
                </a:solidFill>
              </a:rPr>
              <a:t>kite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lòt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lavi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pou </a:t>
            </a:r>
            <a:r>
              <a:rPr lang="fr-FR" sz="4000" dirty="0" err="1">
                <a:solidFill>
                  <a:srgbClr val="F7E7EF"/>
                </a:solidFill>
              </a:rPr>
              <a:t>toutan</a:t>
            </a:r>
            <a:r>
              <a:rPr lang="fr-FR" sz="4000" dirty="0">
                <a:solidFill>
                  <a:srgbClr val="F7E7EF"/>
                </a:solidFill>
              </a:rPr>
              <a:t> m a </a:t>
            </a:r>
            <a:r>
              <a:rPr lang="fr-FR" sz="4000" dirty="0" err="1">
                <a:solidFill>
                  <a:srgbClr val="F7E7EF"/>
                </a:solidFill>
              </a:rPr>
              <a:t>selebre</a:t>
            </a:r>
            <a:r>
              <a:rPr lang="fr-FR" sz="4000" dirty="0">
                <a:solidFill>
                  <a:srgbClr val="F7E7EF"/>
                </a:solidFill>
              </a:rPr>
              <a:t> non Ou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079 - </a:t>
            </a:r>
            <a:r>
              <a:rPr lang="it-IT" b="1" dirty="0">
                <a:solidFill>
                  <a:schemeClr val="accent2"/>
                </a:solidFill>
              </a:rPr>
              <a:t>Li pral vini Kreyatè m ap sèvi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21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akeyi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prepare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deja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louvri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pòt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W,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sennte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W,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079 - </a:t>
            </a:r>
            <a:r>
              <a:rPr lang="it-IT" b="1" dirty="0">
                <a:solidFill>
                  <a:schemeClr val="accent2"/>
                </a:solidFill>
              </a:rPr>
              <a:t>Li pral vini Kreyatè m ap sèvi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35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Louwanj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Ou 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(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Louwanj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4000" i="1" dirty="0" smtClean="0">
                <a:solidFill>
                  <a:srgbClr val="00B0F0"/>
                </a:solidFill>
                <a:latin typeface="+mj-lt"/>
              </a:rPr>
              <a:t>pou Ou)</a:t>
            </a:r>
            <a:endParaRPr lang="fr-FR" sz="4000" i="1" dirty="0">
              <a:solidFill>
                <a:srgbClr val="00B0F0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(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Senyè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Jezi</a:t>
            </a:r>
            <a:r>
              <a:rPr lang="fr-FR" sz="4000" i="1" dirty="0" smtClean="0">
                <a:solidFill>
                  <a:srgbClr val="00B0F0"/>
                </a:solidFill>
                <a:latin typeface="+mj-lt"/>
              </a:rPr>
              <a:t>)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(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Glwa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pou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toutan</a:t>
            </a:r>
            <a:r>
              <a:rPr lang="fr-FR" sz="4000" i="1" dirty="0" smtClean="0">
                <a:solidFill>
                  <a:srgbClr val="00B0F0"/>
                </a:solidFill>
                <a:latin typeface="+mj-lt"/>
              </a:rPr>
              <a:t>)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,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079 - </a:t>
            </a:r>
            <a:r>
              <a:rPr lang="it-IT" b="1" dirty="0">
                <a:solidFill>
                  <a:schemeClr val="accent2"/>
                </a:solidFill>
              </a:rPr>
              <a:t>Li pral vini Kreyatè m ap sèvi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65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Glwa</a:t>
            </a:r>
            <a:r>
              <a:rPr lang="fr-FR" sz="4000" dirty="0">
                <a:solidFill>
                  <a:srgbClr val="F7E7EF"/>
                </a:solidFill>
              </a:rPr>
              <a:t> pou non Ou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Glwa</a:t>
            </a:r>
            <a:r>
              <a:rPr lang="fr-FR" sz="4000" i="1" dirty="0">
                <a:solidFill>
                  <a:srgbClr val="00B0F0"/>
                </a:solidFill>
              </a:rPr>
              <a:t> pou non Ou) </a:t>
            </a:r>
            <a:r>
              <a:rPr lang="fr-FR" sz="4000" dirty="0">
                <a:solidFill>
                  <a:srgbClr val="F7E7EF"/>
                </a:solidFill>
              </a:rPr>
              <a:t>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O, 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Ou </a:t>
            </a:r>
            <a:r>
              <a:rPr lang="fr-FR" sz="4000" dirty="0" err="1">
                <a:solidFill>
                  <a:srgbClr val="F7E7EF"/>
                </a:solidFill>
              </a:rPr>
              <a:t>kite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lòt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lavi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pou </a:t>
            </a:r>
            <a:r>
              <a:rPr lang="fr-FR" sz="4000" dirty="0" err="1">
                <a:solidFill>
                  <a:srgbClr val="F7E7EF"/>
                </a:solidFill>
              </a:rPr>
              <a:t>toutan</a:t>
            </a:r>
            <a:r>
              <a:rPr lang="fr-FR" sz="4000" dirty="0">
                <a:solidFill>
                  <a:srgbClr val="F7E7EF"/>
                </a:solidFill>
              </a:rPr>
              <a:t> m a </a:t>
            </a:r>
            <a:r>
              <a:rPr lang="fr-FR" sz="4000" dirty="0" err="1">
                <a:solidFill>
                  <a:srgbClr val="F7E7EF"/>
                </a:solidFill>
              </a:rPr>
              <a:t>selebre</a:t>
            </a:r>
            <a:r>
              <a:rPr lang="fr-FR" sz="4000" dirty="0">
                <a:solidFill>
                  <a:srgbClr val="F7E7EF"/>
                </a:solidFill>
              </a:rPr>
              <a:t> non Ou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079 - </a:t>
            </a:r>
            <a:r>
              <a:rPr lang="it-IT" b="1" dirty="0">
                <a:solidFill>
                  <a:schemeClr val="accent2"/>
                </a:solidFill>
              </a:rPr>
              <a:t>Li pral vini Kreyatè m ap sèvi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43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1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Kreyatè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Talè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konsa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figi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Tankou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solèy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klere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Figi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klere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lanati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079 - </a:t>
            </a:r>
            <a:r>
              <a:rPr lang="it-IT" b="1" dirty="0">
                <a:solidFill>
                  <a:schemeClr val="accent2"/>
                </a:solidFill>
              </a:rPr>
              <a:t>Li pral vini Kreyatè m ap sèvi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Louwanj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Ou 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(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Louwanj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4000" i="1" dirty="0" smtClean="0">
                <a:solidFill>
                  <a:srgbClr val="00B0F0"/>
                </a:solidFill>
                <a:latin typeface="+mj-lt"/>
              </a:rPr>
              <a:t>pou OU)</a:t>
            </a:r>
            <a:endParaRPr lang="fr-FR" sz="4000" i="1" dirty="0">
              <a:solidFill>
                <a:srgbClr val="00B0F0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>
                <a:solidFill>
                  <a:srgbClr val="00B0F0"/>
                </a:solidFill>
                <a:latin typeface="+mj-lt"/>
              </a:rPr>
              <a:t>(</a:t>
            </a:r>
            <a:r>
              <a:rPr lang="fr-FR" sz="4000" dirty="0" err="1">
                <a:solidFill>
                  <a:srgbClr val="00B0F0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00B0F0"/>
                </a:solidFill>
                <a:latin typeface="+mj-lt"/>
              </a:rPr>
              <a:t>Jezi</a:t>
            </a:r>
            <a:r>
              <a:rPr lang="fr-FR" sz="4000" dirty="0" smtClean="0">
                <a:solidFill>
                  <a:srgbClr val="00B0F0"/>
                </a:solidFill>
                <a:latin typeface="+mj-lt"/>
              </a:rPr>
              <a:t>) </a:t>
            </a:r>
            <a:r>
              <a:rPr lang="fr-FR" sz="4000" dirty="0" smtClean="0">
                <a:solidFill>
                  <a:schemeClr val="bg1"/>
                </a:solidFill>
                <a:latin typeface="+mj-lt"/>
              </a:rPr>
              <a:t>!</a:t>
            </a:r>
            <a:endParaRPr lang="fr-FR" sz="4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(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Glwa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pou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toutan</a:t>
            </a:r>
            <a:r>
              <a:rPr lang="fr-FR" sz="4000" i="1" dirty="0" smtClean="0">
                <a:solidFill>
                  <a:srgbClr val="00B0F0"/>
                </a:solidFill>
                <a:latin typeface="+mj-lt"/>
              </a:rPr>
              <a:t>),</a:t>
            </a:r>
            <a:endParaRPr lang="fr-FR" sz="4000" i="1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079 - </a:t>
            </a:r>
            <a:r>
              <a:rPr lang="it-IT" b="1" dirty="0">
                <a:solidFill>
                  <a:schemeClr val="accent2"/>
                </a:solidFill>
              </a:rPr>
              <a:t>Li pral vini Kreyatè m ap sèvi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05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Glwa</a:t>
            </a:r>
            <a:r>
              <a:rPr lang="fr-FR" sz="4000" dirty="0">
                <a:solidFill>
                  <a:srgbClr val="F7E7EF"/>
                </a:solidFill>
              </a:rPr>
              <a:t> pou non Ou</a:t>
            </a:r>
            <a:r>
              <a:rPr lang="fr-FR" sz="4000" i="1" dirty="0">
                <a:solidFill>
                  <a:srgbClr val="00B0F0"/>
                </a:solidFill>
              </a:rPr>
              <a:t> (</a:t>
            </a:r>
            <a:r>
              <a:rPr lang="fr-FR" sz="4000" i="1" dirty="0" err="1">
                <a:solidFill>
                  <a:srgbClr val="00B0F0"/>
                </a:solidFill>
              </a:rPr>
              <a:t>Glwa</a:t>
            </a:r>
            <a:r>
              <a:rPr lang="fr-FR" sz="4000" i="1" dirty="0">
                <a:solidFill>
                  <a:srgbClr val="00B0F0"/>
                </a:solidFill>
              </a:rPr>
              <a:t> pou non Ou) </a:t>
            </a:r>
            <a:r>
              <a:rPr lang="fr-FR" sz="4000" dirty="0">
                <a:solidFill>
                  <a:srgbClr val="F7E7EF"/>
                </a:solidFill>
              </a:rPr>
              <a:t>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O, 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Ou </a:t>
            </a:r>
            <a:r>
              <a:rPr lang="fr-FR" sz="4000" dirty="0" err="1">
                <a:solidFill>
                  <a:srgbClr val="F7E7EF"/>
                </a:solidFill>
              </a:rPr>
              <a:t>kite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lòt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lavi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pou </a:t>
            </a:r>
            <a:r>
              <a:rPr lang="fr-FR" sz="4000" dirty="0" err="1">
                <a:solidFill>
                  <a:srgbClr val="F7E7EF"/>
                </a:solidFill>
              </a:rPr>
              <a:t>toutan</a:t>
            </a:r>
            <a:r>
              <a:rPr lang="fr-FR" sz="4000" dirty="0">
                <a:solidFill>
                  <a:srgbClr val="F7E7EF"/>
                </a:solidFill>
              </a:rPr>
              <a:t> m a </a:t>
            </a:r>
            <a:r>
              <a:rPr lang="fr-FR" sz="4000" dirty="0" err="1">
                <a:solidFill>
                  <a:srgbClr val="F7E7EF"/>
                </a:solidFill>
              </a:rPr>
              <a:t>selebre</a:t>
            </a:r>
            <a:r>
              <a:rPr lang="fr-FR" sz="4000" dirty="0">
                <a:solidFill>
                  <a:srgbClr val="F7E7EF"/>
                </a:solidFill>
              </a:rPr>
              <a:t> non Ou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079 - </a:t>
            </a:r>
            <a:r>
              <a:rPr lang="it-IT" b="1" dirty="0">
                <a:solidFill>
                  <a:schemeClr val="accent2"/>
                </a:solidFill>
              </a:rPr>
              <a:t>Li pral vini Kreyatè m ap sèvi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4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ajite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paske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je Ou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Bon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jan Ou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….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m al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079 - </a:t>
            </a:r>
            <a:r>
              <a:rPr lang="it-IT" b="1" dirty="0">
                <a:solidFill>
                  <a:schemeClr val="accent2"/>
                </a:solidFill>
              </a:rPr>
              <a:t>Li pral vini Kreyatè m ap sèvi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40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Louwanj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Ou 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(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Louwanj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4000" i="1" dirty="0" smtClean="0">
                <a:solidFill>
                  <a:srgbClr val="00B0F0"/>
                </a:solidFill>
                <a:latin typeface="+mj-lt"/>
              </a:rPr>
              <a:t>pou Ou)</a:t>
            </a:r>
            <a:endParaRPr lang="fr-FR" sz="4000" i="1" dirty="0">
              <a:solidFill>
                <a:srgbClr val="00B0F0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(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Senyè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Jezi</a:t>
            </a:r>
            <a:r>
              <a:rPr lang="fr-FR" sz="4000" i="1" dirty="0" smtClean="0">
                <a:solidFill>
                  <a:srgbClr val="00B0F0"/>
                </a:solidFill>
                <a:latin typeface="+mj-lt"/>
              </a:rPr>
              <a:t>)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(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Glwa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pou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toutan</a:t>
            </a:r>
            <a:r>
              <a:rPr lang="fr-FR" sz="4000" i="1" dirty="0" smtClean="0">
                <a:solidFill>
                  <a:srgbClr val="00B0F0"/>
                </a:solidFill>
                <a:latin typeface="+mj-lt"/>
              </a:rPr>
              <a:t>)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,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079 - </a:t>
            </a:r>
            <a:r>
              <a:rPr lang="it-IT" b="1" dirty="0">
                <a:solidFill>
                  <a:schemeClr val="accent2"/>
                </a:solidFill>
              </a:rPr>
              <a:t>Li pral vini Kreyatè m ap sèvi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0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Glwa</a:t>
            </a:r>
            <a:r>
              <a:rPr lang="fr-FR" sz="4000" dirty="0">
                <a:solidFill>
                  <a:srgbClr val="F7E7EF"/>
                </a:solidFill>
              </a:rPr>
              <a:t> pou non Ou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Glwa</a:t>
            </a:r>
            <a:r>
              <a:rPr lang="fr-FR" sz="4000" i="1" dirty="0">
                <a:solidFill>
                  <a:srgbClr val="00B0F0"/>
                </a:solidFill>
              </a:rPr>
              <a:t> pou non Ou) </a:t>
            </a:r>
            <a:r>
              <a:rPr lang="fr-FR" sz="4000" dirty="0">
                <a:solidFill>
                  <a:srgbClr val="F7E7EF"/>
                </a:solidFill>
              </a:rPr>
              <a:t>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O, 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Ou </a:t>
            </a:r>
            <a:r>
              <a:rPr lang="fr-FR" sz="4000" dirty="0" err="1">
                <a:solidFill>
                  <a:srgbClr val="F7E7EF"/>
                </a:solidFill>
              </a:rPr>
              <a:t>kite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lòt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lavi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pou </a:t>
            </a:r>
            <a:r>
              <a:rPr lang="fr-FR" sz="4000" dirty="0" err="1">
                <a:solidFill>
                  <a:srgbClr val="F7E7EF"/>
                </a:solidFill>
              </a:rPr>
              <a:t>toutan</a:t>
            </a:r>
            <a:r>
              <a:rPr lang="fr-FR" sz="4000" dirty="0">
                <a:solidFill>
                  <a:srgbClr val="F7E7EF"/>
                </a:solidFill>
              </a:rPr>
              <a:t> m a </a:t>
            </a:r>
            <a:r>
              <a:rPr lang="fr-FR" sz="4000" dirty="0" err="1">
                <a:solidFill>
                  <a:srgbClr val="F7E7EF"/>
                </a:solidFill>
              </a:rPr>
              <a:t>selebre</a:t>
            </a:r>
            <a:r>
              <a:rPr lang="fr-FR" sz="4000" dirty="0">
                <a:solidFill>
                  <a:srgbClr val="F7E7EF"/>
                </a:solidFill>
              </a:rPr>
              <a:t> non Ou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079 - </a:t>
            </a:r>
            <a:r>
              <a:rPr lang="it-IT" b="1" dirty="0">
                <a:solidFill>
                  <a:schemeClr val="accent2"/>
                </a:solidFill>
              </a:rPr>
              <a:t>Li pral vini Kreyatè m ap sèvi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20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Lakay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se la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lakay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puisans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selebere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non W pou tout sa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079 - </a:t>
            </a:r>
            <a:r>
              <a:rPr lang="it-IT" b="1" dirty="0">
                <a:solidFill>
                  <a:schemeClr val="accent2"/>
                </a:solidFill>
              </a:rPr>
              <a:t>Li pral vini Kreyatè m ap sèvi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21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Louwanj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Ou 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(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Louwanj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4000" i="1" dirty="0" smtClean="0">
                <a:solidFill>
                  <a:srgbClr val="00B0F0"/>
                </a:solidFill>
                <a:latin typeface="+mj-lt"/>
              </a:rPr>
              <a:t>pou Ou)</a:t>
            </a:r>
            <a:endParaRPr lang="fr-FR" sz="4000" i="1" dirty="0">
              <a:solidFill>
                <a:srgbClr val="00B0F0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(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Senyè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Jezi</a:t>
            </a:r>
            <a:r>
              <a:rPr lang="fr-FR" sz="4000" i="1" dirty="0" smtClean="0">
                <a:solidFill>
                  <a:srgbClr val="00B0F0"/>
                </a:solidFill>
                <a:latin typeface="+mj-lt"/>
              </a:rPr>
              <a:t>)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(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Glwa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pou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toutan</a:t>
            </a:r>
            <a:r>
              <a:rPr lang="fr-FR" sz="4000" i="1" dirty="0" smtClean="0">
                <a:solidFill>
                  <a:srgbClr val="00B0F0"/>
                </a:solidFill>
                <a:latin typeface="+mj-lt"/>
              </a:rPr>
              <a:t>)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,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079 - </a:t>
            </a:r>
            <a:r>
              <a:rPr lang="it-IT" b="1" dirty="0">
                <a:solidFill>
                  <a:schemeClr val="accent2"/>
                </a:solidFill>
              </a:rPr>
              <a:t>Li pral vini Kreyatè m ap sèvi 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64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1780</TotalTime>
  <Words>568</Words>
  <Application>Microsoft Office PowerPoint</Application>
  <PresentationFormat>On-screen Show (4:3)</PresentationFormat>
  <Paragraphs>84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494</cp:revision>
  <dcterms:created xsi:type="dcterms:W3CDTF">2009-05-04T14:08:13Z</dcterms:created>
  <dcterms:modified xsi:type="dcterms:W3CDTF">2018-12-06T00:32:33Z</dcterms:modified>
</cp:coreProperties>
</file>