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genyen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pou </a:t>
            </a:r>
            <a:r>
              <a:rPr lang="fr-FR" sz="4400" b="1" dirty="0" err="1">
                <a:solidFill>
                  <a:srgbClr val="F7E7EF"/>
                </a:solidFill>
              </a:rPr>
              <a:t>Sajès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>
                <a:solidFill>
                  <a:srgbClr val="F7E7EF"/>
                </a:solidFill>
              </a:rPr>
              <a:t>1 </a:t>
            </a:r>
            <a:r>
              <a:rPr lang="fr-FR" sz="4400" i="1" dirty="0" err="1">
                <a:solidFill>
                  <a:srgbClr val="F7E7EF"/>
                </a:solidFill>
              </a:rPr>
              <a:t>Korentyen</a:t>
            </a:r>
            <a:r>
              <a:rPr lang="fr-FR" sz="4400" i="1" dirty="0">
                <a:solidFill>
                  <a:srgbClr val="F7E7EF"/>
                </a:solidFill>
              </a:rPr>
              <a:t> 1.30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Jésus-Christ est ma sagesse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Silas</a:t>
            </a:r>
            <a:r>
              <a:rPr lang="fr-FR" sz="1200" dirty="0">
                <a:solidFill>
                  <a:srgbClr val="B2B2B2"/>
                </a:solidFill>
              </a:rPr>
              <a:t> Jones </a:t>
            </a:r>
            <a:r>
              <a:rPr lang="fr-FR" sz="1200" dirty="0" err="1">
                <a:solidFill>
                  <a:srgbClr val="B2B2B2"/>
                </a:solidFill>
              </a:rPr>
              <a:t>Vail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Sajès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328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461</cp:revision>
  <dcterms:created xsi:type="dcterms:W3CDTF">2009-05-04T14:08:13Z</dcterms:created>
  <dcterms:modified xsi:type="dcterms:W3CDTF">2018-12-04T01:11:34Z</dcterms:modified>
</cp:coreProperties>
</file>