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O, men </a:t>
            </a:r>
            <a:r>
              <a:rPr lang="fr-FR" sz="4400" b="1" dirty="0" err="1">
                <a:solidFill>
                  <a:srgbClr val="F7E7EF"/>
                </a:solidFill>
              </a:rPr>
              <a:t>yon</a:t>
            </a:r>
            <a:r>
              <a:rPr lang="fr-FR" sz="4400" b="1" dirty="0">
                <a:solidFill>
                  <a:srgbClr val="F7E7EF"/>
                </a:solidFill>
              </a:rPr>
              <a:t> bon </a:t>
            </a:r>
            <a:r>
              <a:rPr lang="fr-FR" sz="4400" b="1" dirty="0" err="1">
                <a:solidFill>
                  <a:srgbClr val="F7E7EF"/>
                </a:solidFill>
              </a:rPr>
              <a:t>nouvèl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5.12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Ô bonne nouvelle !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galwa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nouvèl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Kòm viktim inosan,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Jezi te pote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Sou yon vye kwa plen san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Tout inikite.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Wi se nan blese L yo, 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Nou tout jwenn padon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Nan kou Li te pran yo,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Nou jwenn gerizon.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Nan Kris genyen viktwa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E genyen sennte,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Gen lavi, genyen glwa</a:t>
            </a:r>
          </a:p>
          <a:p>
            <a:pPr algn="ctr"/>
            <a:r>
              <a:rPr lang="fi-FI" sz="4000" dirty="0">
                <a:solidFill>
                  <a:srgbClr val="F7E7EF"/>
                </a:solidFill>
                <a:latin typeface="+mj-lt"/>
              </a:rPr>
              <a:t>Pou letènite.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077 - </a:t>
            </a:r>
            <a:r>
              <a:rPr lang="fr-FR" b="1" dirty="0">
                <a:solidFill>
                  <a:schemeClr val="accent2"/>
                </a:solidFill>
              </a:rPr>
              <a:t>O, men </a:t>
            </a:r>
            <a:r>
              <a:rPr lang="fr-FR" b="1" dirty="0" err="1">
                <a:solidFill>
                  <a:schemeClr val="accent2"/>
                </a:solidFill>
              </a:rPr>
              <a:t>yon</a:t>
            </a:r>
            <a:r>
              <a:rPr lang="fr-FR" b="1" dirty="0">
                <a:solidFill>
                  <a:schemeClr val="accent2"/>
                </a:solidFill>
              </a:rPr>
              <a:t> bon </a:t>
            </a:r>
            <a:r>
              <a:rPr lang="fr-FR" b="1" dirty="0" err="1">
                <a:solidFill>
                  <a:schemeClr val="accent2"/>
                </a:solidFill>
              </a:rPr>
              <a:t>nouvèl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279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452</cp:revision>
  <dcterms:created xsi:type="dcterms:W3CDTF">2009-05-04T14:08:13Z</dcterms:created>
  <dcterms:modified xsi:type="dcterms:W3CDTF">2018-12-04T01:07:04Z</dcterms:modified>
</cp:coreProperties>
</file>