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5" r:id="rId3"/>
    <p:sldId id="306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Kilès</a:t>
            </a:r>
            <a:r>
              <a:rPr lang="fr-FR" sz="4400" b="1" dirty="0">
                <a:solidFill>
                  <a:srgbClr val="F7E7EF"/>
                </a:solidFill>
              </a:rPr>
              <a:t> k </a:t>
            </a:r>
            <a:r>
              <a:rPr lang="fr-FR" sz="4400" b="1" dirty="0" err="1">
                <a:solidFill>
                  <a:srgbClr val="F7E7EF"/>
                </a:solidFill>
              </a:rPr>
              <a:t>ap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leve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lè</a:t>
            </a:r>
            <a:r>
              <a:rPr lang="fr-FR" sz="4400" b="1" dirty="0">
                <a:solidFill>
                  <a:srgbClr val="F7E7EF"/>
                </a:solidFill>
              </a:rPr>
              <a:t> m </a:t>
            </a:r>
            <a:r>
              <a:rPr lang="fr-FR" sz="4400" b="1" dirty="0" err="1">
                <a:solidFill>
                  <a:srgbClr val="F7E7EF"/>
                </a:solidFill>
              </a:rPr>
              <a:t>tonbe</a:t>
            </a:r>
            <a:r>
              <a:rPr lang="fr-FR" sz="4400" b="1" dirty="0">
                <a:solidFill>
                  <a:srgbClr val="F7E7EF"/>
                </a:solidFill>
              </a:rPr>
              <a:t> ?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119.114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N°076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Qui me relève…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H. Monod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Thomas Bishop </a:t>
            </a:r>
            <a:r>
              <a:rPr lang="fr-FR" sz="1200" dirty="0" err="1">
                <a:solidFill>
                  <a:srgbClr val="B2B2B2"/>
                </a:solidFill>
              </a:rPr>
              <a:t>Southgate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076 - </a:t>
            </a:r>
            <a:r>
              <a:rPr lang="en-US" b="1" dirty="0" err="1">
                <a:solidFill>
                  <a:schemeClr val="accent2"/>
                </a:solidFill>
              </a:rPr>
              <a:t>Kilès</a:t>
            </a:r>
            <a:r>
              <a:rPr lang="en-US" b="1" dirty="0">
                <a:solidFill>
                  <a:schemeClr val="accent2"/>
                </a:solidFill>
              </a:rPr>
              <a:t> k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leve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tonbe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lite ? 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pale,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L di a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076 - </a:t>
            </a:r>
            <a:r>
              <a:rPr lang="en-US" b="1" dirty="0" err="1">
                <a:solidFill>
                  <a:schemeClr val="accent2"/>
                </a:solidFill>
              </a:rPr>
              <a:t>Kilès</a:t>
            </a:r>
            <a:r>
              <a:rPr lang="en-US" b="1" dirty="0">
                <a:solidFill>
                  <a:schemeClr val="accent2"/>
                </a:solidFill>
              </a:rPr>
              <a:t> k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leve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tonbe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ka </a:t>
            </a:r>
            <a:r>
              <a:rPr lang="fr-FR" sz="4000" dirty="0" err="1">
                <a:solidFill>
                  <a:srgbClr val="F7E7EF"/>
                </a:solidFill>
              </a:rPr>
              <a:t>goumen</a:t>
            </a:r>
            <a:r>
              <a:rPr lang="fr-FR" sz="4000" dirty="0">
                <a:solidFill>
                  <a:srgbClr val="F7E7EF"/>
                </a:solidFill>
              </a:rPr>
              <a:t> pou m al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pwoteksyon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viktwa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se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076 - </a:t>
            </a:r>
            <a:r>
              <a:rPr lang="en-US" b="1" dirty="0" err="1">
                <a:solidFill>
                  <a:schemeClr val="accent2"/>
                </a:solidFill>
              </a:rPr>
              <a:t>Kilès</a:t>
            </a:r>
            <a:r>
              <a:rPr lang="en-US" b="1" dirty="0">
                <a:solidFill>
                  <a:schemeClr val="accent2"/>
                </a:solidFill>
              </a:rPr>
              <a:t> k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leve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tonbe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1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kay</a:t>
            </a:r>
            <a:r>
              <a:rPr lang="fr-FR" sz="4000" dirty="0">
                <a:solidFill>
                  <a:srgbClr val="F7E7EF"/>
                </a:solidFill>
              </a:rPr>
              <a:t> Papa m, e,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wout</a:t>
            </a:r>
            <a:r>
              <a:rPr lang="fr-FR" sz="4000" dirty="0">
                <a:solidFill>
                  <a:srgbClr val="F7E7EF"/>
                </a:solidFill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se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kontan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kontantman</a:t>
            </a:r>
            <a:r>
              <a:rPr lang="fr-FR" sz="4000" dirty="0">
                <a:solidFill>
                  <a:srgbClr val="F7E7EF"/>
                </a:solidFill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se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076 - </a:t>
            </a:r>
            <a:r>
              <a:rPr lang="en-US" b="1" dirty="0" err="1">
                <a:solidFill>
                  <a:schemeClr val="accent2"/>
                </a:solidFill>
              </a:rPr>
              <a:t>Kilès</a:t>
            </a:r>
            <a:r>
              <a:rPr lang="en-US" b="1" dirty="0">
                <a:solidFill>
                  <a:schemeClr val="accent2"/>
                </a:solidFill>
              </a:rPr>
              <a:t> k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leve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tonbe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00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e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glorifye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Men, nan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latè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sa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Rele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076 - </a:t>
            </a:r>
            <a:r>
              <a:rPr lang="en-US" b="1" dirty="0" err="1">
                <a:solidFill>
                  <a:schemeClr val="accent2"/>
                </a:solidFill>
              </a:rPr>
              <a:t>Kilès</a:t>
            </a:r>
            <a:r>
              <a:rPr lang="en-US" b="1" dirty="0">
                <a:solidFill>
                  <a:schemeClr val="accent2"/>
                </a:solidFill>
              </a:rPr>
              <a:t> k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leve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tonbe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9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Adye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va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lwen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vole,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kay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Bò</a:t>
            </a:r>
            <a:r>
              <a:rPr lang="fr-FR" sz="4000" dirty="0">
                <a:solidFill>
                  <a:srgbClr val="F7E7EF"/>
                </a:solidFill>
              </a:rPr>
              <a:t> kot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076 - </a:t>
            </a:r>
            <a:r>
              <a:rPr lang="en-US" b="1" dirty="0" err="1">
                <a:solidFill>
                  <a:schemeClr val="accent2"/>
                </a:solidFill>
              </a:rPr>
              <a:t>Kilès</a:t>
            </a:r>
            <a:r>
              <a:rPr lang="en-US" b="1" dirty="0">
                <a:solidFill>
                  <a:schemeClr val="accent2"/>
                </a:solidFill>
              </a:rPr>
              <a:t> k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leve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tonbe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85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240</Words>
  <Application>Microsoft Office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448</cp:revision>
  <dcterms:created xsi:type="dcterms:W3CDTF">2009-05-04T14:08:13Z</dcterms:created>
  <dcterms:modified xsi:type="dcterms:W3CDTF">2018-12-04T01:03:37Z</dcterms:modified>
</cp:coreProperties>
</file>