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5" r:id="rId3"/>
    <p:sldId id="306" r:id="rId4"/>
    <p:sldId id="30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se </a:t>
            </a:r>
            <a:r>
              <a:rPr lang="fr-FR" sz="4400" b="1" dirty="0" err="1">
                <a:solidFill>
                  <a:srgbClr val="F7E7EF"/>
                </a:solidFill>
              </a:rPr>
              <a:t>zafè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pa</a:t>
            </a:r>
            <a:r>
              <a:rPr lang="fr-FR" sz="4400" b="1" dirty="0">
                <a:solidFill>
                  <a:srgbClr val="F7E7EF"/>
                </a:solidFill>
              </a:rPr>
              <a:t> m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Plenyen</a:t>
            </a:r>
            <a:r>
              <a:rPr lang="fr-FR" sz="4400" i="1" dirty="0">
                <a:solidFill>
                  <a:srgbClr val="F7E7EF"/>
                </a:solidFill>
              </a:rPr>
              <a:t> 3.24 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N°075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L’Éternel est ma part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Jean-Henri Merle d'Aubigné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Recueil de Berne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075 - </a:t>
            </a:r>
            <a:r>
              <a:rPr lang="it-IT" b="1" dirty="0">
                <a:solidFill>
                  <a:schemeClr val="accent2"/>
                </a:solidFill>
              </a:rPr>
              <a:t>Bondye se zafè pa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bwason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eritaj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chwazi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chante,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075 - </a:t>
            </a:r>
            <a:r>
              <a:rPr lang="it-IT" b="1" dirty="0">
                <a:solidFill>
                  <a:schemeClr val="accent2"/>
                </a:solidFill>
              </a:rPr>
              <a:t>Bondye se zafè pa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mitan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 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075 - </a:t>
            </a:r>
            <a:r>
              <a:rPr lang="it-IT" b="1" dirty="0">
                <a:solidFill>
                  <a:schemeClr val="accent2"/>
                </a:solidFill>
              </a:rPr>
              <a:t>Bondye se zafè pa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bon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met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075 - </a:t>
            </a:r>
            <a:r>
              <a:rPr lang="it-IT" b="1" dirty="0">
                <a:solidFill>
                  <a:schemeClr val="accent2"/>
                </a:solidFill>
              </a:rPr>
              <a:t>Bondye se zafè pa m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209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446</cp:revision>
  <dcterms:created xsi:type="dcterms:W3CDTF">2009-05-04T14:08:13Z</dcterms:created>
  <dcterms:modified xsi:type="dcterms:W3CDTF">2018-12-04T00:52:52Z</dcterms:modified>
</cp:coreProperties>
</file>