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jwenn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richès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Travay</a:t>
            </a:r>
            <a:r>
              <a:rPr lang="fr-FR" sz="4400" i="1" dirty="0">
                <a:solidFill>
                  <a:srgbClr val="F7E7EF"/>
                </a:solidFill>
              </a:rPr>
              <a:t> 4.12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N°074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Ma richesse, ma gloire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S. </a:t>
            </a:r>
            <a:r>
              <a:rPr lang="fr-FR" sz="1200" dirty="0" err="1">
                <a:solidFill>
                  <a:srgbClr val="B2B2B2"/>
                </a:solidFill>
              </a:rPr>
              <a:t>Bez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Charles H. </a:t>
            </a:r>
            <a:r>
              <a:rPr lang="fr-FR" sz="1200" dirty="0" err="1">
                <a:solidFill>
                  <a:srgbClr val="B2B2B2"/>
                </a:solidFill>
              </a:rPr>
              <a:t>Purday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074 -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richès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sa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074 -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richès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ranpli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konfyans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Ou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bon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esperans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074 -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richès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lave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Sinon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te </a:t>
            </a:r>
            <a:r>
              <a:rPr lang="fr-FR" sz="4000" dirty="0" err="1">
                <a:solidFill>
                  <a:srgbClr val="F7E7EF"/>
                </a:solidFill>
              </a:rPr>
              <a:t>koule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Sinon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074 -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richès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1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O,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Ou lave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inikite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Esklav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 se te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libète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074 -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richès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4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tout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latè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Pot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, pot </a:t>
            </a:r>
            <a:r>
              <a:rPr lang="fr-FR" sz="4000" dirty="0" err="1">
                <a:solidFill>
                  <a:srgbClr val="F7E7EF"/>
                </a:solidFill>
              </a:rPr>
              <a:t>mizè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Remèt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Gras Li pou tout </a:t>
            </a:r>
            <a:r>
              <a:rPr lang="fr-FR" sz="4000" dirty="0" err="1">
                <a:solidFill>
                  <a:srgbClr val="F7E7EF"/>
                </a:solidFill>
              </a:rPr>
              <a:t>pechè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074 -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richès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2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mezi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L </a:t>
            </a:r>
            <a:r>
              <a:rPr lang="fr-FR" sz="4000" dirty="0" err="1">
                <a:solidFill>
                  <a:srgbClr val="F7E7EF"/>
                </a:solidFill>
              </a:rPr>
              <a:t>bay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koupab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San l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peye</a:t>
            </a:r>
            <a:r>
              <a:rPr lang="fr-FR" sz="4000">
                <a:solidFill>
                  <a:srgbClr val="F7E7EF"/>
                </a:solidFill>
              </a:rPr>
              <a:t> pou sa.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074 -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richès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60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223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444</cp:revision>
  <dcterms:created xsi:type="dcterms:W3CDTF">2009-05-04T14:08:13Z</dcterms:created>
  <dcterms:modified xsi:type="dcterms:W3CDTF">2018-12-06T00:06:20Z</dcterms:modified>
</cp:coreProperties>
</file>