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Ou retire </a:t>
            </a:r>
            <a:r>
              <a:rPr lang="fr-FR" sz="4400" b="1" dirty="0" err="1">
                <a:solidFill>
                  <a:srgbClr val="F7E7EF"/>
                </a:solidFill>
              </a:rPr>
              <a:t>inikite</a:t>
            </a:r>
            <a:r>
              <a:rPr lang="fr-FR" sz="4400" b="1" dirty="0">
                <a:solidFill>
                  <a:srgbClr val="F7E7EF"/>
                </a:solidFill>
              </a:rPr>
              <a:t> m</a:t>
            </a:r>
          </a:p>
          <a:p>
            <a:r>
              <a:rPr lang="fr-FR" sz="4400" i="1" dirty="0">
                <a:solidFill>
                  <a:srgbClr val="F7E7EF"/>
                </a:solidFill>
              </a:rPr>
              <a:t>Ebre 1.3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N°073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Tu m’as lavé de mon péché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Rochedieu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Chopin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073 -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retire </a:t>
            </a:r>
            <a:r>
              <a:rPr lang="en-US" b="1" dirty="0" err="1">
                <a:solidFill>
                  <a:schemeClr val="accent2"/>
                </a:solidFill>
              </a:rPr>
              <a:t>inikite</a:t>
            </a:r>
            <a:r>
              <a:rPr lang="en-US" b="1" dirty="0">
                <a:solidFill>
                  <a:schemeClr val="accent2"/>
                </a:solidFill>
              </a:rPr>
              <a:t> m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retire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inikite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mare m,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nan gras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;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073 -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retire </a:t>
            </a:r>
            <a:r>
              <a:rPr lang="en-US" b="1" dirty="0" err="1">
                <a:solidFill>
                  <a:schemeClr val="accent2"/>
                </a:solidFill>
              </a:rPr>
              <a:t>inikite</a:t>
            </a:r>
            <a:r>
              <a:rPr lang="en-US" b="1" dirty="0">
                <a:solidFill>
                  <a:schemeClr val="accent2"/>
                </a:solidFill>
              </a:rPr>
              <a:t> m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pou tout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obeyi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 Ou pale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Wa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Tankou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wozo</a:t>
            </a:r>
            <a:r>
              <a:rPr lang="fr-FR" sz="4000" dirty="0">
                <a:solidFill>
                  <a:srgbClr val="F7E7EF"/>
                </a:solidFill>
              </a:rPr>
              <a:t>, o </a:t>
            </a:r>
            <a:r>
              <a:rPr lang="fr-FR" sz="4000" dirty="0" err="1">
                <a:solidFill>
                  <a:srgbClr val="F7E7EF"/>
                </a:solidFill>
              </a:rPr>
              <a:t>tankou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flè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bon ti van </a:t>
            </a:r>
            <a:r>
              <a:rPr lang="fr-FR" sz="4000" dirty="0" err="1">
                <a:solidFill>
                  <a:srgbClr val="F7E7EF"/>
                </a:solidFill>
              </a:rPr>
              <a:t>soufle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dosil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Devan</a:t>
            </a:r>
            <a:r>
              <a:rPr lang="fr-FR" sz="4000" dirty="0">
                <a:solidFill>
                  <a:srgbClr val="F7E7EF"/>
                </a:solidFill>
              </a:rPr>
              <a:t> tout sa Ou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073 -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retire </a:t>
            </a:r>
            <a:r>
              <a:rPr lang="en-US" b="1" dirty="0" err="1">
                <a:solidFill>
                  <a:schemeClr val="accent2"/>
                </a:solidFill>
              </a:rPr>
              <a:t>inikite</a:t>
            </a:r>
            <a:r>
              <a:rPr lang="en-US" b="1" dirty="0">
                <a:solidFill>
                  <a:schemeClr val="accent2"/>
                </a:solidFill>
              </a:rPr>
              <a:t> m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9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te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doulè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Kijan</a:t>
            </a:r>
            <a:r>
              <a:rPr lang="fr-FR" sz="4000" dirty="0">
                <a:solidFill>
                  <a:srgbClr val="F7E7EF"/>
                </a:solidFill>
              </a:rPr>
              <a:t> pou m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avanse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Onson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jete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Vin, nan gras Ou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fini,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Vin fini </a:t>
            </a:r>
            <a:r>
              <a:rPr lang="fr-FR" sz="4000" dirty="0" err="1">
                <a:solidFill>
                  <a:srgbClr val="F7E7EF"/>
                </a:solidFill>
              </a:rPr>
              <a:t>zèv</a:t>
            </a:r>
            <a:r>
              <a:rPr lang="fr-FR" sz="4000" dirty="0">
                <a:solidFill>
                  <a:srgbClr val="F7E7EF"/>
                </a:solidFill>
              </a:rPr>
              <a:t> Ou nan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;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073 -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retire </a:t>
            </a:r>
            <a:r>
              <a:rPr lang="en-US" b="1" dirty="0" err="1">
                <a:solidFill>
                  <a:schemeClr val="accent2"/>
                </a:solidFill>
              </a:rPr>
              <a:t>inikite</a:t>
            </a:r>
            <a:r>
              <a:rPr lang="en-US" b="1" dirty="0">
                <a:solidFill>
                  <a:schemeClr val="accent2"/>
                </a:solidFill>
              </a:rPr>
              <a:t> m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7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pou tout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obeyi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 Ou pale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Wa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dwa</a:t>
            </a:r>
            <a:r>
              <a:rPr lang="fr-FR" sz="4000" dirty="0">
                <a:solidFill>
                  <a:srgbClr val="F7E7EF"/>
                </a:solidFill>
              </a:rPr>
              <a:t> pou W </a:t>
            </a:r>
            <a:r>
              <a:rPr lang="fr-FR" sz="4000" dirty="0" err="1">
                <a:solidFill>
                  <a:srgbClr val="F7E7EF"/>
                </a:solidFill>
              </a:rPr>
              <a:t>kraze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sa k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rèd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Ou;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Nenpòt</a:t>
            </a:r>
            <a:r>
              <a:rPr lang="fr-FR" sz="4000" dirty="0">
                <a:solidFill>
                  <a:srgbClr val="F7E7EF"/>
                </a:solidFill>
              </a:rPr>
              <a:t> jan l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gouvène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m,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pou Ou.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073 -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retire </a:t>
            </a:r>
            <a:r>
              <a:rPr lang="en-US" b="1" dirty="0" err="1">
                <a:solidFill>
                  <a:schemeClr val="accent2"/>
                </a:solidFill>
              </a:rPr>
              <a:t>inikite</a:t>
            </a:r>
            <a:r>
              <a:rPr lang="en-US" b="1" dirty="0">
                <a:solidFill>
                  <a:schemeClr val="accent2"/>
                </a:solidFill>
              </a:rPr>
              <a:t> m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4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</a:rPr>
              <a:t>3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jan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rebèl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konn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lennmi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Emanyèl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konn</a:t>
            </a:r>
            <a:r>
              <a:rPr lang="fr-FR" sz="4000" dirty="0">
                <a:solidFill>
                  <a:srgbClr val="F7E7EF"/>
                </a:solidFill>
              </a:rPr>
              <a:t> jan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may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Vin, nan gras Ou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fini,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Vin fini </a:t>
            </a:r>
            <a:r>
              <a:rPr lang="fr-FR" sz="4000" dirty="0" err="1">
                <a:solidFill>
                  <a:srgbClr val="F7E7EF"/>
                </a:solidFill>
              </a:rPr>
              <a:t>zèv</a:t>
            </a:r>
            <a:r>
              <a:rPr lang="fr-FR" sz="4000" dirty="0">
                <a:solidFill>
                  <a:srgbClr val="F7E7EF"/>
                </a:solidFill>
              </a:rPr>
              <a:t> Ou nan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;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073 -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retire </a:t>
            </a:r>
            <a:r>
              <a:rPr lang="en-US" b="1" dirty="0" err="1">
                <a:solidFill>
                  <a:schemeClr val="accent2"/>
                </a:solidFill>
              </a:rPr>
              <a:t>inikite</a:t>
            </a:r>
            <a:r>
              <a:rPr lang="en-US" b="1" dirty="0">
                <a:solidFill>
                  <a:schemeClr val="accent2"/>
                </a:solidFill>
              </a:rPr>
              <a:t> m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pou tout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obeyi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 Ou pale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Wa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renmen</a:t>
            </a:r>
            <a:r>
              <a:rPr lang="fr-FR" sz="4000" dirty="0">
                <a:solidFill>
                  <a:srgbClr val="F7E7EF"/>
                </a:solidFill>
              </a:rPr>
              <a:t> tout sa Ou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plezi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Ou mande,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Ou m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obeyi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073 -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retire </a:t>
            </a:r>
            <a:r>
              <a:rPr lang="en-US" b="1" dirty="0" err="1">
                <a:solidFill>
                  <a:schemeClr val="accent2"/>
                </a:solidFill>
              </a:rPr>
              <a:t>inikite</a:t>
            </a:r>
            <a:r>
              <a:rPr lang="en-US" b="1" dirty="0">
                <a:solidFill>
                  <a:schemeClr val="accent2"/>
                </a:solidFill>
              </a:rPr>
              <a:t> m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6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331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442</cp:revision>
  <dcterms:created xsi:type="dcterms:W3CDTF">2009-05-04T14:08:13Z</dcterms:created>
  <dcterms:modified xsi:type="dcterms:W3CDTF">2018-12-04T00:47:23Z</dcterms:modified>
</cp:coreProperties>
</file>