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sldIdLst>
    <p:sldId id="304" r:id="rId2"/>
    <p:sldId id="305" r:id="rId3"/>
    <p:sldId id="306" r:id="rId4"/>
    <p:sldId id="307" r:id="rId5"/>
    <p:sldId id="308" r:id="rId6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fr-FR" sz="4400" b="1" dirty="0" err="1">
                <a:solidFill>
                  <a:srgbClr val="F7E7EF"/>
                </a:solidFill>
              </a:rPr>
              <a:t>Alelouya</a:t>
            </a:r>
            <a:r>
              <a:rPr lang="fr-FR" sz="4400" b="1" dirty="0">
                <a:solidFill>
                  <a:srgbClr val="F7E7EF"/>
                </a:solidFill>
              </a:rPr>
              <a:t> ! Nan </a:t>
            </a:r>
            <a:r>
              <a:rPr lang="fr-FR" sz="4400" b="1" dirty="0" err="1">
                <a:solidFill>
                  <a:srgbClr val="F7E7EF"/>
                </a:solidFill>
              </a:rPr>
              <a:t>tonbo</a:t>
            </a:r>
            <a:r>
              <a:rPr lang="fr-FR" sz="4400" b="1" dirty="0">
                <a:solidFill>
                  <a:srgbClr val="F7E7EF"/>
                </a:solidFill>
              </a:rPr>
              <a:t> a </a:t>
            </a:r>
            <a:r>
              <a:rPr lang="fr-FR" sz="4400" b="1" dirty="0" err="1">
                <a:solidFill>
                  <a:srgbClr val="F7E7EF"/>
                </a:solidFill>
              </a:rPr>
              <a:t>Jezi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>
                <a:solidFill>
                  <a:srgbClr val="F7E7EF"/>
                </a:solidFill>
              </a:rPr>
              <a:t>leve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</a:p>
          <a:p>
            <a:r>
              <a:rPr lang="fr-FR" sz="4400" i="1" dirty="0" err="1">
                <a:solidFill>
                  <a:srgbClr val="F7E7EF"/>
                </a:solidFill>
              </a:rPr>
              <a:t>Revelasyon</a:t>
            </a:r>
            <a:r>
              <a:rPr lang="fr-FR" sz="4400" i="1" dirty="0">
                <a:solidFill>
                  <a:srgbClr val="F7E7EF"/>
                </a:solidFill>
              </a:rPr>
              <a:t> 1.18</a:t>
            </a:r>
            <a:endParaRPr lang="de-DE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N°072</a:t>
            </a:r>
            <a:endParaRPr lang="fr-BE" sz="18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The </a:t>
            </a:r>
            <a:r>
              <a:rPr lang="fr-FR" sz="1200" dirty="0" err="1">
                <a:solidFill>
                  <a:srgbClr val="B2B2B2"/>
                </a:solidFill>
              </a:rPr>
              <a:t>stife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is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o’er</a:t>
            </a:r>
            <a:r>
              <a:rPr lang="fr-FR" sz="1200" dirty="0">
                <a:solidFill>
                  <a:srgbClr val="B2B2B2"/>
                </a:solidFill>
              </a:rPr>
              <a:t>, the </a:t>
            </a:r>
            <a:r>
              <a:rPr lang="fr-FR" sz="1200" dirty="0" err="1">
                <a:solidFill>
                  <a:srgbClr val="B2B2B2"/>
                </a:solidFill>
              </a:rPr>
              <a:t>battle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done</a:t>
            </a:r>
            <a:endParaRPr lang="fr-FR" sz="12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</a:t>
            </a:r>
            <a:r>
              <a:rPr lang="fr-FR" sz="1200" dirty="0" err="1">
                <a:solidFill>
                  <a:srgbClr val="B2B2B2"/>
                </a:solidFill>
              </a:rPr>
              <a:t>Lespri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ak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>
                <a:solidFill>
                  <a:srgbClr val="B2B2B2"/>
                </a:solidFill>
              </a:rPr>
              <a:t>Lavi, </a:t>
            </a:r>
            <a:r>
              <a:rPr lang="fr-FR" sz="1200" dirty="0" err="1">
                <a:solidFill>
                  <a:srgbClr val="B2B2B2"/>
                </a:solidFill>
              </a:rPr>
              <a:t>dap</a:t>
            </a:r>
            <a:r>
              <a:rPr lang="fr-FR" sz="1200" dirty="0">
                <a:solidFill>
                  <a:srgbClr val="B2B2B2"/>
                </a:solidFill>
              </a:rPr>
              <a:t>. trad. Francis Pott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Giovanni P. da Palestrina</a:t>
            </a: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072 - </a:t>
            </a:r>
            <a:r>
              <a:rPr lang="en-US" b="1" dirty="0" err="1">
                <a:solidFill>
                  <a:schemeClr val="accent2"/>
                </a:solidFill>
              </a:rPr>
              <a:t>Alelouya</a:t>
            </a:r>
            <a:r>
              <a:rPr lang="en-US" b="1" dirty="0">
                <a:solidFill>
                  <a:schemeClr val="accent2"/>
                </a:solidFill>
              </a:rPr>
              <a:t> ! Nan </a:t>
            </a:r>
            <a:r>
              <a:rPr lang="en-US" b="1" dirty="0" err="1">
                <a:solidFill>
                  <a:schemeClr val="accent2"/>
                </a:solidFill>
              </a:rPr>
              <a:t>tonbo</a:t>
            </a:r>
            <a:r>
              <a:rPr lang="en-US" b="1" dirty="0">
                <a:solidFill>
                  <a:schemeClr val="accent2"/>
                </a:solidFill>
              </a:rPr>
              <a:t> a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leve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Alelouya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Alelouya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Alelouya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tonbo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leve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resisite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zanj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aklame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Alelouya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072 - </a:t>
            </a:r>
            <a:r>
              <a:rPr lang="en-US" b="1" dirty="0" err="1">
                <a:solidFill>
                  <a:schemeClr val="accent2"/>
                </a:solidFill>
              </a:rPr>
              <a:t>Alelouya</a:t>
            </a:r>
            <a:r>
              <a:rPr lang="en-US" b="1" dirty="0">
                <a:solidFill>
                  <a:schemeClr val="accent2"/>
                </a:solidFill>
              </a:rPr>
              <a:t> ! Nan </a:t>
            </a:r>
            <a:r>
              <a:rPr lang="en-US" b="1" dirty="0" err="1">
                <a:solidFill>
                  <a:schemeClr val="accent2"/>
                </a:solidFill>
              </a:rPr>
              <a:t>tonbo</a:t>
            </a:r>
            <a:r>
              <a:rPr lang="en-US" b="1" dirty="0">
                <a:solidFill>
                  <a:schemeClr val="accent2"/>
                </a:solidFill>
              </a:rPr>
              <a:t> a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leve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Alelouya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Alelouya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Alelouya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Kris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viktwa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lanmò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Sovè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nan p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mouri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ankò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Viktwa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trezò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Alelouya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072 - </a:t>
            </a:r>
            <a:r>
              <a:rPr lang="en-US" b="1" dirty="0" err="1">
                <a:solidFill>
                  <a:schemeClr val="accent2"/>
                </a:solidFill>
              </a:rPr>
              <a:t>Alelouya</a:t>
            </a:r>
            <a:r>
              <a:rPr lang="en-US" b="1" dirty="0">
                <a:solidFill>
                  <a:schemeClr val="accent2"/>
                </a:solidFill>
              </a:rPr>
              <a:t> ! Nan </a:t>
            </a:r>
            <a:r>
              <a:rPr lang="en-US" b="1" dirty="0" err="1">
                <a:solidFill>
                  <a:schemeClr val="accent2"/>
                </a:solidFill>
              </a:rPr>
              <a:t>tonbo</a:t>
            </a:r>
            <a:r>
              <a:rPr lang="en-US" b="1" dirty="0">
                <a:solidFill>
                  <a:schemeClr val="accent2"/>
                </a:solidFill>
              </a:rPr>
              <a:t> a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leve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40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Alelouya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Alelouya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Alelouya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Lanmò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Kris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garanti,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mouri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Kris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vini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retounen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Alelouya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072 - </a:t>
            </a:r>
            <a:r>
              <a:rPr lang="en-US" b="1" dirty="0" err="1">
                <a:solidFill>
                  <a:schemeClr val="accent2"/>
                </a:solidFill>
              </a:rPr>
              <a:t>Alelouya</a:t>
            </a:r>
            <a:r>
              <a:rPr lang="en-US" b="1" dirty="0">
                <a:solidFill>
                  <a:schemeClr val="accent2"/>
                </a:solidFill>
              </a:rPr>
              <a:t> ! Nan </a:t>
            </a:r>
            <a:r>
              <a:rPr lang="en-US" b="1" dirty="0" err="1">
                <a:solidFill>
                  <a:schemeClr val="accent2"/>
                </a:solidFill>
              </a:rPr>
              <a:t>tonbo</a:t>
            </a:r>
            <a:r>
              <a:rPr lang="en-US" b="1" dirty="0">
                <a:solidFill>
                  <a:schemeClr val="accent2"/>
                </a:solidFill>
              </a:rPr>
              <a:t> a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leve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3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4.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Alelouya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Alelouya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Alelouya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Talè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retounen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mennen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viv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sen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Alelouya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 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072 - </a:t>
            </a:r>
            <a:r>
              <a:rPr lang="en-US" b="1" dirty="0" err="1">
                <a:solidFill>
                  <a:schemeClr val="accent2"/>
                </a:solidFill>
              </a:rPr>
              <a:t>Alelouya</a:t>
            </a:r>
            <a:r>
              <a:rPr lang="en-US" b="1" dirty="0">
                <a:solidFill>
                  <a:schemeClr val="accent2"/>
                </a:solidFill>
              </a:rPr>
              <a:t> ! Nan </a:t>
            </a:r>
            <a:r>
              <a:rPr lang="en-US" b="1" dirty="0" err="1">
                <a:solidFill>
                  <a:schemeClr val="accent2"/>
                </a:solidFill>
              </a:rPr>
              <a:t>tonbo</a:t>
            </a:r>
            <a:r>
              <a:rPr lang="en-US" b="1" dirty="0">
                <a:solidFill>
                  <a:schemeClr val="accent2"/>
                </a:solidFill>
              </a:rPr>
              <a:t> a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leve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976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1731</TotalTime>
  <Words>213</Words>
  <Application>Microsoft Office PowerPoint</Application>
  <PresentationFormat>On-screen Show (4:3)</PresentationFormat>
  <Paragraphs>40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442</cp:revision>
  <dcterms:created xsi:type="dcterms:W3CDTF">2009-05-04T14:08:13Z</dcterms:created>
  <dcterms:modified xsi:type="dcterms:W3CDTF">2018-12-05T23:40:21Z</dcterms:modified>
</cp:coreProperties>
</file>