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Men </a:t>
            </a:r>
            <a:r>
              <a:rPr lang="fr-FR" sz="4400" b="1" dirty="0" err="1">
                <a:solidFill>
                  <a:srgbClr val="F7E7EF"/>
                </a:solidFill>
              </a:rPr>
              <a:t>Sovè</a:t>
            </a:r>
            <a:r>
              <a:rPr lang="fr-FR" sz="4400" b="1" dirty="0">
                <a:solidFill>
                  <a:srgbClr val="F7E7EF"/>
                </a:solidFill>
              </a:rPr>
              <a:t> a </a:t>
            </a:r>
            <a:r>
              <a:rPr lang="fr-FR" sz="4400" b="1" dirty="0" err="1">
                <a:solidFill>
                  <a:srgbClr val="F7E7EF"/>
                </a:solidFill>
              </a:rPr>
              <a:t>resisite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>
                <a:solidFill>
                  <a:srgbClr val="F7E7EF"/>
                </a:solidFill>
              </a:rPr>
              <a:t>Mak 16.6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Sauveur est ressuscité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Jean-Jacques </a:t>
            </a:r>
            <a:r>
              <a:rPr lang="fr-FR" sz="1200" dirty="0" err="1">
                <a:solidFill>
                  <a:srgbClr val="B2B2B2"/>
                </a:solidFill>
              </a:rPr>
              <a:t>Hosemann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Martin </a:t>
            </a:r>
            <a:r>
              <a:rPr lang="fr-FR" sz="1200" dirty="0" smtClean="0">
                <a:solidFill>
                  <a:srgbClr val="B2B2B2"/>
                </a:solidFill>
              </a:rPr>
              <a:t>Luther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071 - Men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071 - Men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071 - Men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8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W site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flechi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071 - Men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176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438</cp:revision>
  <dcterms:created xsi:type="dcterms:W3CDTF">2009-05-04T14:08:13Z</dcterms:created>
  <dcterms:modified xsi:type="dcterms:W3CDTF">2018-12-04T00:36:55Z</dcterms:modified>
</cp:coreProperties>
</file>