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8" r:id="rId5"/>
    <p:sldId id="307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Jezi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gen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viktwa</a:t>
            </a:r>
            <a:r>
              <a:rPr lang="fr-FR" sz="4400" b="1" dirty="0">
                <a:solidFill>
                  <a:srgbClr val="F7E7EF"/>
                </a:solidFill>
              </a:rPr>
              <a:t> sou </a:t>
            </a:r>
            <a:r>
              <a:rPr lang="fr-FR" sz="4400" b="1" dirty="0" err="1">
                <a:solidFill>
                  <a:srgbClr val="F7E7EF"/>
                </a:solidFill>
              </a:rPr>
              <a:t>lanmò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Matye</a:t>
            </a:r>
            <a:r>
              <a:rPr lang="fr-FR" sz="4400" i="1" dirty="0">
                <a:solidFill>
                  <a:srgbClr val="F7E7EF"/>
                </a:solidFill>
              </a:rPr>
              <a:t> 28.6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N°070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Brisant les liens funèbres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Ruben </a:t>
            </a:r>
            <a:r>
              <a:rPr lang="fr-FR" sz="1200" dirty="0" err="1">
                <a:solidFill>
                  <a:srgbClr val="B2B2B2"/>
                </a:solidFill>
              </a:rPr>
              <a:t>Saillens</a:t>
            </a:r>
            <a:r>
              <a:rPr lang="fr-FR" sz="1200" dirty="0">
                <a:solidFill>
                  <a:srgbClr val="B2B2B2"/>
                </a:solidFill>
              </a:rPr>
              <a:t>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Charles Wesley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Lyra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Davidica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070 -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viktwa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lanmò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Lès,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Lwès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Sid,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Nò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chante :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resisite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070 -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viktwa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lanmò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Sòlda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kadav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070 -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viktwa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lanmò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chita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kraze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okenn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070 -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viktwa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lanmò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te fin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epi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070 -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viktwa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lanmò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224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434</cp:revision>
  <dcterms:created xsi:type="dcterms:W3CDTF">2009-05-04T14:08:13Z</dcterms:created>
  <dcterms:modified xsi:type="dcterms:W3CDTF">2018-12-04T00:32:36Z</dcterms:modified>
</cp:coreProperties>
</file>