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4" r:id="rId2"/>
    <p:sldId id="305" r:id="rId3"/>
    <p:sldId id="306" r:id="rId4"/>
    <p:sldId id="311" r:id="rId5"/>
    <p:sldId id="307" r:id="rId6"/>
    <p:sldId id="308" r:id="rId7"/>
    <p:sldId id="312" r:id="rId8"/>
    <p:sldId id="309" r:id="rId9"/>
    <p:sldId id="310" r:id="rId10"/>
    <p:sldId id="313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 smtClean="0">
                <a:solidFill>
                  <a:srgbClr val="F7E7EF"/>
                </a:solidFill>
              </a:rPr>
              <a:t>Jezi</a:t>
            </a:r>
            <a:r>
              <a:rPr lang="fr-FR" sz="4400" b="1" dirty="0" smtClean="0">
                <a:solidFill>
                  <a:srgbClr val="F7E7EF"/>
                </a:solidFill>
              </a:rPr>
              <a:t> </a:t>
            </a:r>
            <a:r>
              <a:rPr lang="fr-FR" sz="4400" b="1" dirty="0" err="1" smtClean="0">
                <a:solidFill>
                  <a:srgbClr val="F7E7EF"/>
                </a:solidFill>
              </a:rPr>
              <a:t>resisite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28.6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Christ est ressuscité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Robert Lowry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3362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tonbo</a:t>
            </a:r>
            <a:r>
              <a:rPr lang="fr-FR" sz="4000" dirty="0">
                <a:solidFill>
                  <a:srgbClr val="F7E7EF"/>
                </a:solidFill>
              </a:rPr>
              <a:t> a Ou </a:t>
            </a:r>
            <a:r>
              <a:rPr lang="fr-FR" sz="4000" dirty="0" err="1">
                <a:solidFill>
                  <a:srgbClr val="F7E7EF"/>
                </a:solidFill>
              </a:rPr>
              <a:t>sòti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 Ou se sous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vivan</a:t>
            </a:r>
            <a:r>
              <a:rPr lang="fr-FR" sz="4000" dirty="0">
                <a:solidFill>
                  <a:srgbClr val="F7E7EF"/>
                </a:solidFill>
              </a:rPr>
              <a:t> di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33628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Bravo se pou Ou,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(Se pou Ou)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!)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3362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tonbo</a:t>
            </a:r>
            <a:r>
              <a:rPr lang="fr-FR" sz="4000" dirty="0">
                <a:solidFill>
                  <a:srgbClr val="F7E7EF"/>
                </a:solidFill>
              </a:rPr>
              <a:t> a Ou </a:t>
            </a:r>
            <a:r>
              <a:rPr lang="fr-FR" sz="4000" dirty="0" err="1">
                <a:solidFill>
                  <a:srgbClr val="F7E7EF"/>
                </a:solidFill>
              </a:rPr>
              <a:t>sòti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 Ou se sous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vivan</a:t>
            </a:r>
            <a:r>
              <a:rPr lang="fr-FR" sz="4000" dirty="0">
                <a:solidFill>
                  <a:srgbClr val="F7E7EF"/>
                </a:solidFill>
              </a:rPr>
              <a:t> di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33628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Chapo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 Bravo se pou Ou,</a:t>
            </a:r>
          </a:p>
          <a:p>
            <a:pPr algn="ctr"/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(Se pou Ou)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 smtClean="0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 !)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3362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tonbo</a:t>
            </a:r>
            <a:r>
              <a:rPr lang="fr-FR" sz="4000" dirty="0">
                <a:solidFill>
                  <a:srgbClr val="F7E7EF"/>
                </a:solidFill>
              </a:rPr>
              <a:t> a Ou </a:t>
            </a:r>
            <a:r>
              <a:rPr lang="fr-FR" sz="4000" dirty="0" err="1">
                <a:solidFill>
                  <a:srgbClr val="F7E7EF"/>
                </a:solidFill>
              </a:rPr>
              <a:t>sòti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 Ou se sous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vivan</a:t>
            </a:r>
            <a:r>
              <a:rPr lang="fr-FR" sz="4000" dirty="0">
                <a:solidFill>
                  <a:srgbClr val="F7E7EF"/>
                </a:solidFill>
              </a:rPr>
              <a:t> di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Jezi resisite,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ba nou lavi…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tout letènite,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va ak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33628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Bravo se pou Ou,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(Se pou Ou)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!)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069 -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resisite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311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433</cp:revision>
  <dcterms:created xsi:type="dcterms:W3CDTF">2009-05-04T14:08:13Z</dcterms:created>
  <dcterms:modified xsi:type="dcterms:W3CDTF">2018-12-06T15:33:29Z</dcterms:modified>
</cp:coreProperties>
</file>