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Tout </a:t>
            </a:r>
            <a:r>
              <a:rPr lang="fr-FR" sz="4400" b="1" dirty="0" err="1">
                <a:solidFill>
                  <a:srgbClr val="F7E7EF"/>
                </a:solidFill>
              </a:rPr>
              <a:t>glwa</a:t>
            </a:r>
            <a:r>
              <a:rPr lang="fr-FR" sz="4400" b="1" dirty="0">
                <a:solidFill>
                  <a:srgbClr val="F7E7EF"/>
                </a:solidFill>
              </a:rPr>
              <a:t> se pou Ou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Matye</a:t>
            </a:r>
            <a:r>
              <a:rPr lang="fr-FR" sz="4400" i="1" dirty="0">
                <a:solidFill>
                  <a:srgbClr val="F7E7EF"/>
                </a:solidFill>
              </a:rPr>
              <a:t> 28.6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N°068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À Toi la gloire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Edmond Louis </a:t>
            </a:r>
            <a:r>
              <a:rPr lang="fr-FR" sz="1200" dirty="0" err="1">
                <a:solidFill>
                  <a:srgbClr val="B2B2B2"/>
                </a:solidFill>
              </a:rPr>
              <a:t>Budry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Georg Friedrich Haendel </a:t>
            </a:r>
            <a:r>
              <a:rPr lang="fr-FR" sz="1200" dirty="0" err="1">
                <a:solidFill>
                  <a:srgbClr val="B2B2B2"/>
                </a:solidFill>
              </a:rPr>
              <a:t>osnon</a:t>
            </a:r>
            <a:r>
              <a:rPr lang="fr-FR" sz="1200" dirty="0">
                <a:solidFill>
                  <a:srgbClr val="B2B2B2"/>
                </a:solidFill>
              </a:rPr>
              <a:t> Händel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068 - </a:t>
            </a:r>
            <a:r>
              <a:rPr lang="fr-FR" b="1" dirty="0">
                <a:solidFill>
                  <a:schemeClr val="accent2"/>
                </a:solidFill>
              </a:rPr>
              <a:t>Tout </a:t>
            </a:r>
            <a:r>
              <a:rPr lang="fr-FR" b="1" dirty="0" err="1">
                <a:solidFill>
                  <a:schemeClr val="accent2"/>
                </a:solidFill>
              </a:rPr>
              <a:t>glwa</a:t>
            </a:r>
            <a:r>
              <a:rPr lang="fr-FR" b="1" dirty="0">
                <a:solidFill>
                  <a:schemeClr val="accent2"/>
                </a:solidFill>
              </a:rPr>
              <a:t> se pou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Ou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resisite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Ou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sot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wòch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068 - </a:t>
            </a:r>
            <a:r>
              <a:rPr lang="fr-FR" b="1" dirty="0">
                <a:solidFill>
                  <a:schemeClr val="accent2"/>
                </a:solidFill>
              </a:rPr>
              <a:t>Tout </a:t>
            </a:r>
            <a:r>
              <a:rPr lang="fr-FR" b="1" dirty="0" err="1">
                <a:solidFill>
                  <a:schemeClr val="accent2"/>
                </a:solidFill>
              </a:rPr>
              <a:t>glwa</a:t>
            </a:r>
            <a:r>
              <a:rPr lang="fr-FR" b="1" dirty="0">
                <a:solidFill>
                  <a:schemeClr val="accent2"/>
                </a:solidFill>
              </a:rPr>
              <a:t> se pou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Ou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resisite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Ou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068 - </a:t>
            </a:r>
            <a:r>
              <a:rPr lang="fr-FR" b="1" dirty="0">
                <a:solidFill>
                  <a:schemeClr val="accent2"/>
                </a:solidFill>
              </a:rPr>
              <a:t>Tout </a:t>
            </a:r>
            <a:r>
              <a:rPr lang="fr-FR" b="1" dirty="0" err="1">
                <a:solidFill>
                  <a:schemeClr val="accent2"/>
                </a:solidFill>
              </a:rPr>
              <a:t>glwa</a:t>
            </a:r>
            <a:r>
              <a:rPr lang="fr-FR" b="1" dirty="0">
                <a:solidFill>
                  <a:schemeClr val="accent2"/>
                </a:solidFill>
              </a:rPr>
              <a:t> se pou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0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parèt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Li,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Repete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tanzantan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068 - </a:t>
            </a:r>
            <a:r>
              <a:rPr lang="fr-FR" b="1" dirty="0">
                <a:solidFill>
                  <a:schemeClr val="accent2"/>
                </a:solidFill>
              </a:rPr>
              <a:t>Tout </a:t>
            </a:r>
            <a:r>
              <a:rPr lang="fr-FR" b="1" dirty="0" err="1">
                <a:solidFill>
                  <a:schemeClr val="accent2"/>
                </a:solidFill>
              </a:rPr>
              <a:t>glwa</a:t>
            </a:r>
            <a:r>
              <a:rPr lang="fr-FR" b="1" dirty="0">
                <a:solidFill>
                  <a:schemeClr val="accent2"/>
                </a:solidFill>
              </a:rPr>
              <a:t> se pou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71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Ou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resisite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Ou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068 - </a:t>
            </a:r>
            <a:r>
              <a:rPr lang="fr-FR" b="1" dirty="0">
                <a:solidFill>
                  <a:schemeClr val="accent2"/>
                </a:solidFill>
              </a:rPr>
              <a:t>Tout </a:t>
            </a:r>
            <a:r>
              <a:rPr lang="fr-FR" b="1" dirty="0" err="1">
                <a:solidFill>
                  <a:schemeClr val="accent2"/>
                </a:solidFill>
              </a:rPr>
              <a:t>glwa</a:t>
            </a:r>
            <a:r>
              <a:rPr lang="fr-FR" b="1" dirty="0">
                <a:solidFill>
                  <a:schemeClr val="accent2"/>
                </a:solidFill>
              </a:rPr>
              <a:t> se pou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68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Kisa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Sila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adore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Shalom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068 - </a:t>
            </a:r>
            <a:r>
              <a:rPr lang="fr-FR" b="1" dirty="0">
                <a:solidFill>
                  <a:schemeClr val="accent2"/>
                </a:solidFill>
              </a:rPr>
              <a:t>Tout </a:t>
            </a:r>
            <a:r>
              <a:rPr lang="fr-FR" b="1" dirty="0" err="1">
                <a:solidFill>
                  <a:schemeClr val="accent2"/>
                </a:solidFill>
              </a:rPr>
              <a:t>glwa</a:t>
            </a:r>
            <a:r>
              <a:rPr lang="fr-FR" b="1" dirty="0">
                <a:solidFill>
                  <a:schemeClr val="accent2"/>
                </a:solidFill>
              </a:rPr>
              <a:t> se pou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2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Ou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resisite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Ou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068 - </a:t>
            </a:r>
            <a:r>
              <a:rPr lang="fr-FR" b="1" dirty="0">
                <a:solidFill>
                  <a:schemeClr val="accent2"/>
                </a:solidFill>
              </a:rPr>
              <a:t>Tout </a:t>
            </a:r>
            <a:r>
              <a:rPr lang="fr-FR" b="1" dirty="0" err="1">
                <a:solidFill>
                  <a:schemeClr val="accent2"/>
                </a:solidFill>
              </a:rPr>
              <a:t>glwa</a:t>
            </a:r>
            <a:r>
              <a:rPr lang="fr-FR" b="1" dirty="0">
                <a:solidFill>
                  <a:schemeClr val="accent2"/>
                </a:solidFill>
              </a:rPr>
              <a:t> se pou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44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</TotalTime>
  <Words>275</Words>
  <Application>Microsoft Office PowerPoint</Application>
  <PresentationFormat>On-screen Show (4:3)</PresentationFormat>
  <Paragraphs>65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430</cp:revision>
  <dcterms:created xsi:type="dcterms:W3CDTF">2009-05-04T14:08:13Z</dcterms:created>
  <dcterms:modified xsi:type="dcterms:W3CDTF">2018-12-06T15:34:14Z</dcterms:modified>
</cp:coreProperties>
</file>