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304" r:id="rId2"/>
    <p:sldId id="305" r:id="rId3"/>
    <p:sldId id="306" r:id="rId4"/>
    <p:sldId id="307" r:id="rId5"/>
    <p:sldId id="308" r:id="rId6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s-ES" sz="4400" b="1" dirty="0" err="1">
                <a:solidFill>
                  <a:srgbClr val="F7E7EF"/>
                </a:solidFill>
              </a:rPr>
              <a:t>Pou</a:t>
            </a:r>
            <a:r>
              <a:rPr lang="es-ES" sz="4400" b="1" dirty="0">
                <a:solidFill>
                  <a:srgbClr val="F7E7EF"/>
                </a:solidFill>
              </a:rPr>
              <a:t> </a:t>
            </a:r>
            <a:r>
              <a:rPr lang="es-ES" sz="4400" b="1" dirty="0" err="1">
                <a:solidFill>
                  <a:srgbClr val="F7E7EF"/>
                </a:solidFill>
              </a:rPr>
              <a:t>mwen</a:t>
            </a:r>
            <a:r>
              <a:rPr lang="es-ES" sz="4400" b="1" dirty="0">
                <a:solidFill>
                  <a:srgbClr val="F7E7EF"/>
                </a:solidFill>
              </a:rPr>
              <a:t> </a:t>
            </a:r>
            <a:r>
              <a:rPr lang="es-ES" sz="4400" b="1" dirty="0" err="1">
                <a:solidFill>
                  <a:srgbClr val="F7E7EF"/>
                </a:solidFill>
              </a:rPr>
              <a:t>pechè</a:t>
            </a:r>
            <a:r>
              <a:rPr lang="es-ES" sz="4400" b="1" dirty="0">
                <a:solidFill>
                  <a:srgbClr val="F7E7EF"/>
                </a:solidFill>
              </a:rPr>
              <a:t> </a:t>
            </a:r>
          </a:p>
          <a:p>
            <a:r>
              <a:rPr lang="es-ES" sz="4400" i="1" dirty="0" err="1">
                <a:solidFill>
                  <a:srgbClr val="F7E7EF"/>
                </a:solidFill>
              </a:rPr>
              <a:t>Matye</a:t>
            </a:r>
            <a:r>
              <a:rPr lang="es-ES" sz="4400" i="1" dirty="0">
                <a:solidFill>
                  <a:srgbClr val="F7E7EF"/>
                </a:solidFill>
              </a:rPr>
              <a:t> 27.50</a:t>
            </a:r>
            <a:endParaRPr lang="de-DE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N°067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Pour moi pécheur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Jean Rist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Recueil de Mayence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067 - </a:t>
            </a:r>
            <a:r>
              <a:rPr lang="en-US" b="1" dirty="0" err="1">
                <a:solidFill>
                  <a:schemeClr val="accent2"/>
                </a:solidFill>
              </a:rPr>
              <a:t>Pou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pechè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doulè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Pitit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tonbe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Gade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Y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pot al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antere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067 </a:t>
            </a:r>
            <a:r>
              <a:rPr lang="en-US" b="1" dirty="0">
                <a:solidFill>
                  <a:schemeClr val="accent2"/>
                </a:solidFill>
              </a:rPr>
              <a:t>- </a:t>
            </a:r>
            <a:r>
              <a:rPr lang="en-US" b="1" dirty="0" err="1">
                <a:solidFill>
                  <a:schemeClr val="accent2"/>
                </a:solidFill>
              </a:rPr>
              <a:t>Pou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pechè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chatiman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mechan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mal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sibi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soufrans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Kalvè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067 </a:t>
            </a:r>
            <a:r>
              <a:rPr lang="en-US" b="1" dirty="0">
                <a:solidFill>
                  <a:schemeClr val="accent2"/>
                </a:solidFill>
              </a:rPr>
              <a:t>- </a:t>
            </a:r>
            <a:r>
              <a:rPr lang="en-US" b="1" dirty="0" err="1">
                <a:solidFill>
                  <a:schemeClr val="accent2"/>
                </a:solidFill>
              </a:rPr>
              <a:t>Pou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pechè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18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Wi se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Tanpri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rasire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Di m gras Ou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 fini.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067 </a:t>
            </a:r>
            <a:r>
              <a:rPr lang="en-US" b="1" dirty="0">
                <a:solidFill>
                  <a:schemeClr val="accent2"/>
                </a:solidFill>
              </a:rPr>
              <a:t>- </a:t>
            </a:r>
            <a:r>
              <a:rPr lang="en-US" b="1" dirty="0" err="1">
                <a:solidFill>
                  <a:schemeClr val="accent2"/>
                </a:solidFill>
              </a:rPr>
              <a:t>Pou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pechè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56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4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rachte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bonte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jistis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letènite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067 </a:t>
            </a:r>
            <a:r>
              <a:rPr lang="en-US" b="1" dirty="0">
                <a:solidFill>
                  <a:schemeClr val="accent2"/>
                </a:solidFill>
              </a:rPr>
              <a:t>- </a:t>
            </a:r>
            <a:r>
              <a:rPr lang="en-US" b="1" dirty="0" err="1">
                <a:solidFill>
                  <a:schemeClr val="accent2"/>
                </a:solidFill>
              </a:rPr>
              <a:t>Pou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pechè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59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1717</TotalTime>
  <Words>166</Words>
  <Application>Microsoft Office PowerPoint</Application>
  <PresentationFormat>On-screen Show (4:3)</PresentationFormat>
  <Paragraphs>40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428</cp:revision>
  <dcterms:created xsi:type="dcterms:W3CDTF">2009-05-04T14:08:13Z</dcterms:created>
  <dcterms:modified xsi:type="dcterms:W3CDTF">2018-12-04T00:18:02Z</dcterms:modified>
</cp:coreProperties>
</file>