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Mwen</a:t>
            </a:r>
            <a:r>
              <a:rPr lang="es-ES" sz="4400" b="1" dirty="0">
                <a:solidFill>
                  <a:srgbClr val="F7E7EF"/>
                </a:solidFill>
              </a:rPr>
              <a:t> te </a:t>
            </a:r>
            <a:r>
              <a:rPr lang="es-ES" sz="4400" b="1" dirty="0" err="1">
                <a:solidFill>
                  <a:srgbClr val="F7E7EF"/>
                </a:solidFill>
              </a:rPr>
              <a:t>suiv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Ou</a:t>
            </a:r>
            <a:r>
              <a:rPr lang="es-ES" sz="4400" b="1" dirty="0">
                <a:solidFill>
                  <a:srgbClr val="F7E7EF"/>
                </a:solidFill>
              </a:rPr>
              <a:t>, </a:t>
            </a:r>
            <a:r>
              <a:rPr lang="es-ES" sz="4400" b="1" dirty="0" err="1">
                <a:solidFill>
                  <a:srgbClr val="F7E7EF"/>
                </a:solidFill>
              </a:rPr>
              <a:t>sou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wout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Kalvè</a:t>
            </a:r>
            <a:r>
              <a:rPr lang="es-ES" sz="4400" b="1" dirty="0">
                <a:solidFill>
                  <a:srgbClr val="F7E7EF"/>
                </a:solidFill>
              </a:rPr>
              <a:t> a 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Jan</a:t>
            </a:r>
            <a:r>
              <a:rPr lang="es-ES" sz="4400" i="1" dirty="0">
                <a:solidFill>
                  <a:srgbClr val="F7E7EF"/>
                </a:solidFill>
              </a:rPr>
              <a:t> 19.17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t’ai suivi sur le Calvaire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Louis Durand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Neumar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066 -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suiv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ajenou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066 -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suiv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066 -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suiv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Beni non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066 -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suiv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235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427</cp:revision>
  <dcterms:created xsi:type="dcterms:W3CDTF">2009-05-04T14:08:13Z</dcterms:created>
  <dcterms:modified xsi:type="dcterms:W3CDTF">2018-12-04T00:10:29Z</dcterms:modified>
</cp:coreProperties>
</file>