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>
                <a:solidFill>
                  <a:srgbClr val="F7E7EF"/>
                </a:solidFill>
              </a:rPr>
              <a:t>O </a:t>
            </a:r>
            <a:r>
              <a:rPr lang="es-ES" sz="4400" b="1" dirty="0" err="1">
                <a:solidFill>
                  <a:srgbClr val="F7E7EF"/>
                </a:solidFill>
              </a:rPr>
              <a:t>Kris</a:t>
            </a:r>
            <a:r>
              <a:rPr lang="es-ES" sz="4400" b="1" dirty="0">
                <a:solidFill>
                  <a:srgbClr val="F7E7EF"/>
                </a:solidFill>
              </a:rPr>
              <a:t> ! </a:t>
            </a:r>
            <a:r>
              <a:rPr lang="es-ES" sz="4400" b="1" dirty="0" err="1">
                <a:solidFill>
                  <a:srgbClr val="F7E7EF"/>
                </a:solidFill>
              </a:rPr>
              <a:t>Mwen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wè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jan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Ou</a:t>
            </a:r>
            <a:r>
              <a:rPr lang="es-ES" sz="4400" b="1" dirty="0">
                <a:solidFill>
                  <a:srgbClr val="F7E7EF"/>
                </a:solidFill>
              </a:rPr>
              <a:t> t </a:t>
            </a:r>
            <a:r>
              <a:rPr lang="es-ES" sz="4400" b="1" dirty="0" err="1">
                <a:solidFill>
                  <a:srgbClr val="F7E7EF"/>
                </a:solidFill>
              </a:rPr>
              <a:t>ap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jemi</a:t>
            </a:r>
            <a:endParaRPr lang="es-ES" sz="4400" b="1" dirty="0">
              <a:solidFill>
                <a:srgbClr val="F7E7EF"/>
              </a:solidFill>
            </a:endParaRPr>
          </a:p>
          <a:p>
            <a:r>
              <a:rPr lang="es-ES" sz="4400" i="1" dirty="0" err="1">
                <a:solidFill>
                  <a:srgbClr val="F7E7EF"/>
                </a:solidFill>
              </a:rPr>
              <a:t>Mak</a:t>
            </a:r>
            <a:r>
              <a:rPr lang="es-ES" sz="4400" i="1" dirty="0">
                <a:solidFill>
                  <a:srgbClr val="F7E7EF"/>
                </a:solidFill>
              </a:rPr>
              <a:t> 15.34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Christ ! J’ai vu ton agonie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Barthélémy </a:t>
            </a:r>
            <a:r>
              <a:rPr lang="fr-FR" sz="1200" dirty="0" err="1">
                <a:solidFill>
                  <a:srgbClr val="B2B2B2"/>
                </a:solidFill>
              </a:rPr>
              <a:t>Bastie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Recueil de </a:t>
            </a:r>
            <a:r>
              <a:rPr lang="fr-FR" sz="1200" dirty="0" err="1">
                <a:solidFill>
                  <a:srgbClr val="B2B2B2"/>
                </a:solidFill>
              </a:rPr>
              <a:t>Freylinghaussen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065 - </a:t>
            </a:r>
            <a:r>
              <a:rPr lang="fr-FR" b="1" dirty="0">
                <a:solidFill>
                  <a:schemeClr val="accent2"/>
                </a:solidFill>
              </a:rPr>
              <a:t>O Kris !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jan Ou t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Kris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Ou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W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065 - </a:t>
            </a:r>
            <a:r>
              <a:rPr lang="fr-FR" b="1" dirty="0">
                <a:solidFill>
                  <a:schemeClr val="accent2"/>
                </a:solidFill>
              </a:rPr>
              <a:t>O Kris !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jan Ou t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tris,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065 - </a:t>
            </a:r>
            <a:r>
              <a:rPr lang="fr-FR" b="1" dirty="0">
                <a:solidFill>
                  <a:schemeClr val="accent2"/>
                </a:solidFill>
              </a:rPr>
              <a:t>O Kris !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jan Ou t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O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065 - </a:t>
            </a:r>
            <a:r>
              <a:rPr lang="fr-FR" b="1" dirty="0">
                <a:solidFill>
                  <a:schemeClr val="accent2"/>
                </a:solidFill>
              </a:rPr>
              <a:t>O Kris !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jan Ou t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Kris !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senbòl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Antre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065 - </a:t>
            </a:r>
            <a:r>
              <a:rPr lang="fr-FR" b="1" dirty="0">
                <a:solidFill>
                  <a:schemeClr val="accent2"/>
                </a:solidFill>
              </a:rPr>
              <a:t>O Kris ! </a:t>
            </a:r>
            <a:r>
              <a:rPr lang="fr-FR" b="1" dirty="0" err="1">
                <a:solidFill>
                  <a:schemeClr val="accent2"/>
                </a:solidFill>
              </a:rPr>
              <a:t>Mwen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jan Ou t </a:t>
            </a:r>
            <a:r>
              <a:rPr lang="fr-FR" b="1" dirty="0" err="1">
                <a:solidFill>
                  <a:schemeClr val="accent2"/>
                </a:solidFill>
              </a:rPr>
              <a:t>ap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jemi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245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425</cp:revision>
  <dcterms:created xsi:type="dcterms:W3CDTF">2009-05-04T14:08:13Z</dcterms:created>
  <dcterms:modified xsi:type="dcterms:W3CDTF">2018-12-04T00:07:23Z</dcterms:modified>
</cp:coreProperties>
</file>