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s-ES" sz="4400" b="1" dirty="0">
                <a:solidFill>
                  <a:srgbClr val="F7E7EF"/>
                </a:solidFill>
              </a:rPr>
              <a:t>Gran </a:t>
            </a:r>
            <a:r>
              <a:rPr lang="es-ES" sz="4400" b="1" dirty="0" err="1">
                <a:solidFill>
                  <a:srgbClr val="F7E7EF"/>
                </a:solidFill>
              </a:rPr>
              <a:t>Mistè</a:t>
            </a:r>
            <a:r>
              <a:rPr lang="es-ES" sz="4400" b="1" dirty="0">
                <a:solidFill>
                  <a:srgbClr val="F7E7EF"/>
                </a:solidFill>
              </a:rPr>
              <a:t> </a:t>
            </a:r>
            <a:r>
              <a:rPr lang="es-ES" sz="4400" b="1" dirty="0" err="1">
                <a:solidFill>
                  <a:srgbClr val="F7E7EF"/>
                </a:solidFill>
              </a:rPr>
              <a:t>tout</a:t>
            </a:r>
            <a:r>
              <a:rPr lang="es-ES" sz="4400" b="1" dirty="0">
                <a:solidFill>
                  <a:srgbClr val="F7E7EF"/>
                </a:solidFill>
              </a:rPr>
              <a:t> </a:t>
            </a:r>
            <a:r>
              <a:rPr lang="es-ES" sz="4400" b="1" dirty="0" err="1">
                <a:solidFill>
                  <a:srgbClr val="F7E7EF"/>
                </a:solidFill>
              </a:rPr>
              <a:t>mistè</a:t>
            </a:r>
            <a:r>
              <a:rPr lang="es-ES" sz="4400" b="1" dirty="0">
                <a:solidFill>
                  <a:srgbClr val="F7E7EF"/>
                </a:solidFill>
              </a:rPr>
              <a:t> yo </a:t>
            </a:r>
          </a:p>
          <a:p>
            <a:r>
              <a:rPr lang="es-ES" sz="4400" i="1" dirty="0" err="1">
                <a:solidFill>
                  <a:srgbClr val="F7E7EF"/>
                </a:solidFill>
              </a:rPr>
              <a:t>Revelasyon</a:t>
            </a:r>
            <a:r>
              <a:rPr lang="es-ES" sz="4400" i="1" dirty="0">
                <a:solidFill>
                  <a:srgbClr val="F7E7EF"/>
                </a:solidFill>
              </a:rPr>
              <a:t> 4.1</a:t>
            </a:r>
            <a:endParaRPr lang="de-DE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N°064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Adorable Mystère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A. </a:t>
            </a:r>
            <a:r>
              <a:rPr lang="fr-FR" sz="1200" dirty="0" err="1">
                <a:solidFill>
                  <a:srgbClr val="B2B2B2"/>
                </a:solidFill>
              </a:rPr>
              <a:t>Juillard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J. Mac </a:t>
            </a:r>
            <a:r>
              <a:rPr lang="fr-FR" sz="1200" dirty="0" err="1">
                <a:solidFill>
                  <a:srgbClr val="B2B2B2"/>
                </a:solidFill>
              </a:rPr>
              <a:t>Granahan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064 - Gran </a:t>
            </a:r>
            <a:r>
              <a:rPr lang="en-US" b="1" dirty="0" err="1">
                <a:solidFill>
                  <a:schemeClr val="accent2"/>
                </a:solidFill>
              </a:rPr>
              <a:t>Mistè</a:t>
            </a:r>
            <a:r>
              <a:rPr lang="en-US" b="1" dirty="0">
                <a:solidFill>
                  <a:schemeClr val="accent2"/>
                </a:solidFill>
              </a:rPr>
              <a:t> tout </a:t>
            </a:r>
            <a:r>
              <a:rPr lang="en-US" b="1" dirty="0" err="1">
                <a:solidFill>
                  <a:schemeClr val="accent2"/>
                </a:solidFill>
              </a:rPr>
              <a:t>mistè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mistè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mistè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Pitit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Wa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Desann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064 - Gran </a:t>
            </a:r>
            <a:r>
              <a:rPr lang="en-US" b="1" dirty="0" err="1">
                <a:solidFill>
                  <a:schemeClr val="accent2"/>
                </a:solidFill>
              </a:rPr>
              <a:t>Mistè</a:t>
            </a:r>
            <a:r>
              <a:rPr lang="en-US" b="1" dirty="0">
                <a:solidFill>
                  <a:schemeClr val="accent2"/>
                </a:solidFill>
              </a:rPr>
              <a:t> tout </a:t>
            </a:r>
            <a:r>
              <a:rPr lang="en-US" b="1" dirty="0" err="1">
                <a:solidFill>
                  <a:schemeClr val="accent2"/>
                </a:solidFill>
              </a:rPr>
              <a:t>mistè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Lonè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,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lonè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ak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glwa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!)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Lonè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, </a:t>
            </a:r>
            <a:r>
              <a:rPr lang="fr-FR" sz="4000" i="1" dirty="0" err="1" smtClean="0">
                <a:solidFill>
                  <a:srgbClr val="00B0F0"/>
                </a:solidFill>
                <a:latin typeface="+mj-lt"/>
              </a:rPr>
              <a:t>gl</a:t>
            </a:r>
            <a:r>
              <a:rPr lang="fr-FR" sz="4000" i="1" dirty="0" err="1" smtClean="0">
                <a:solidFill>
                  <a:srgbClr val="00B0F0"/>
                </a:solidFill>
                <a:latin typeface="+mj-lt"/>
              </a:rPr>
              <a:t>wa</a:t>
            </a:r>
            <a:r>
              <a:rPr lang="fr-FR" sz="4000" i="1" dirty="0" smtClean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ak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viktwa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!)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Kris la ! 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064 - Gran </a:t>
            </a:r>
            <a:r>
              <a:rPr lang="en-US" b="1" dirty="0" err="1">
                <a:solidFill>
                  <a:schemeClr val="accent2"/>
                </a:solidFill>
              </a:rPr>
              <a:t>Mistè</a:t>
            </a:r>
            <a:r>
              <a:rPr lang="en-US" b="1" dirty="0">
                <a:solidFill>
                  <a:schemeClr val="accent2"/>
                </a:solidFill>
              </a:rPr>
              <a:t> tout </a:t>
            </a:r>
            <a:r>
              <a:rPr lang="en-US" b="1" dirty="0" err="1">
                <a:solidFill>
                  <a:schemeClr val="accent2"/>
                </a:solidFill>
              </a:rPr>
              <a:t>mistè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0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mistè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mistè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Kris pote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064 - Gran </a:t>
            </a:r>
            <a:r>
              <a:rPr lang="en-US" b="1" dirty="0" err="1">
                <a:solidFill>
                  <a:schemeClr val="accent2"/>
                </a:solidFill>
              </a:rPr>
              <a:t>Mistè</a:t>
            </a:r>
            <a:r>
              <a:rPr lang="en-US" b="1" dirty="0">
                <a:solidFill>
                  <a:schemeClr val="accent2"/>
                </a:solidFill>
              </a:rPr>
              <a:t> tout </a:t>
            </a:r>
            <a:r>
              <a:rPr lang="en-US" b="1" dirty="0" err="1">
                <a:solidFill>
                  <a:schemeClr val="accent2"/>
                </a:solidFill>
              </a:rPr>
              <a:t>mistè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36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: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Lonè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lonè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Lonè</a:t>
            </a:r>
            <a:r>
              <a:rPr lang="fr-FR" sz="4000" i="1" dirty="0">
                <a:solidFill>
                  <a:srgbClr val="00B0F0"/>
                </a:solidFill>
              </a:rPr>
              <a:t>, </a:t>
            </a:r>
            <a:r>
              <a:rPr lang="fr-FR" sz="4000" i="1" dirty="0" err="1">
                <a:solidFill>
                  <a:srgbClr val="00B0F0"/>
                </a:solidFill>
              </a:rPr>
              <a:t>lonè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ak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glwa</a:t>
            </a:r>
            <a:r>
              <a:rPr lang="fr-FR" sz="4000" i="1" dirty="0">
                <a:solidFill>
                  <a:srgbClr val="00B0F0"/>
                </a:solidFill>
              </a:rPr>
              <a:t> !)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sovè</a:t>
            </a:r>
            <a:r>
              <a:rPr lang="fr-FR" sz="4000" dirty="0">
                <a:solidFill>
                  <a:srgbClr val="F7E7EF"/>
                </a:solidFill>
              </a:rPr>
              <a:t> a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Lonè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lonè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Lonè</a:t>
            </a:r>
            <a:r>
              <a:rPr lang="fr-FR" sz="4000" i="1" dirty="0">
                <a:solidFill>
                  <a:srgbClr val="00B0F0"/>
                </a:solidFill>
              </a:rPr>
              <a:t>, </a:t>
            </a:r>
            <a:r>
              <a:rPr lang="fr-FR" sz="4000" i="1" dirty="0" err="1">
                <a:solidFill>
                  <a:srgbClr val="00B0F0"/>
                </a:solidFill>
              </a:rPr>
              <a:t>glwa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ak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viktwa</a:t>
            </a:r>
            <a:r>
              <a:rPr lang="fr-FR" sz="4000" i="1" dirty="0">
                <a:solidFill>
                  <a:srgbClr val="00B0F0"/>
                </a:solidFill>
              </a:rPr>
              <a:t> !)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Lonè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  <a:r>
              <a:rPr lang="fr-FR" sz="4000" dirty="0" err="1">
                <a:solidFill>
                  <a:srgbClr val="F7E7EF"/>
                </a:solidFill>
              </a:rPr>
              <a:t>Glwa</a:t>
            </a:r>
            <a:r>
              <a:rPr lang="fr-FR" sz="4000" dirty="0">
                <a:solidFill>
                  <a:srgbClr val="F7E7EF"/>
                </a:solidFill>
              </a:rPr>
              <a:t> pou Kris la ! 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064 - Gran </a:t>
            </a:r>
            <a:r>
              <a:rPr lang="en-US" b="1" dirty="0" err="1">
                <a:solidFill>
                  <a:schemeClr val="accent2"/>
                </a:solidFill>
              </a:rPr>
              <a:t>Mistè</a:t>
            </a:r>
            <a:r>
              <a:rPr lang="en-US" b="1" dirty="0">
                <a:solidFill>
                  <a:schemeClr val="accent2"/>
                </a:solidFill>
              </a:rPr>
              <a:t> tout </a:t>
            </a:r>
            <a:r>
              <a:rPr lang="en-US" b="1" dirty="0" err="1">
                <a:solidFill>
                  <a:schemeClr val="accent2"/>
                </a:solidFill>
              </a:rPr>
              <a:t>mistè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81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mistè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mistè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An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Non Li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selebre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064 - Gran </a:t>
            </a:r>
            <a:r>
              <a:rPr lang="en-US" b="1" dirty="0" err="1">
                <a:solidFill>
                  <a:schemeClr val="accent2"/>
                </a:solidFill>
              </a:rPr>
              <a:t>Mistè</a:t>
            </a:r>
            <a:r>
              <a:rPr lang="en-US" b="1" dirty="0">
                <a:solidFill>
                  <a:schemeClr val="accent2"/>
                </a:solidFill>
              </a:rPr>
              <a:t> tout </a:t>
            </a:r>
            <a:r>
              <a:rPr lang="en-US" b="1" dirty="0" err="1">
                <a:solidFill>
                  <a:schemeClr val="accent2"/>
                </a:solidFill>
              </a:rPr>
              <a:t>mistè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36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: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Lonè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lonè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Lonè</a:t>
            </a:r>
            <a:r>
              <a:rPr lang="fr-FR" sz="4000" i="1" dirty="0">
                <a:solidFill>
                  <a:srgbClr val="00B0F0"/>
                </a:solidFill>
              </a:rPr>
              <a:t>, </a:t>
            </a:r>
            <a:r>
              <a:rPr lang="fr-FR" sz="4000" i="1" dirty="0" err="1">
                <a:solidFill>
                  <a:srgbClr val="00B0F0"/>
                </a:solidFill>
              </a:rPr>
              <a:t>lonè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ak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glwa</a:t>
            </a:r>
            <a:r>
              <a:rPr lang="fr-FR" sz="4000" i="1" dirty="0">
                <a:solidFill>
                  <a:srgbClr val="00B0F0"/>
                </a:solidFill>
              </a:rPr>
              <a:t> !)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sovè</a:t>
            </a:r>
            <a:r>
              <a:rPr lang="fr-FR" sz="4000" dirty="0">
                <a:solidFill>
                  <a:srgbClr val="F7E7EF"/>
                </a:solidFill>
              </a:rPr>
              <a:t> a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Lonè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lonè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Lonè</a:t>
            </a:r>
            <a:r>
              <a:rPr lang="fr-FR" sz="4000" i="1" dirty="0">
                <a:solidFill>
                  <a:srgbClr val="00B0F0"/>
                </a:solidFill>
              </a:rPr>
              <a:t>, </a:t>
            </a:r>
            <a:r>
              <a:rPr lang="fr-FR" sz="4000" i="1" dirty="0" err="1">
                <a:solidFill>
                  <a:srgbClr val="00B0F0"/>
                </a:solidFill>
              </a:rPr>
              <a:t>glwa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ak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viktwa</a:t>
            </a:r>
            <a:r>
              <a:rPr lang="fr-FR" sz="4000" i="1" dirty="0">
                <a:solidFill>
                  <a:srgbClr val="00B0F0"/>
                </a:solidFill>
              </a:rPr>
              <a:t> !)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Lonè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  <a:r>
              <a:rPr lang="fr-FR" sz="4000" dirty="0" err="1">
                <a:solidFill>
                  <a:srgbClr val="F7E7EF"/>
                </a:solidFill>
              </a:rPr>
              <a:t>Glwa</a:t>
            </a:r>
            <a:r>
              <a:rPr lang="fr-FR" sz="4000" dirty="0">
                <a:solidFill>
                  <a:srgbClr val="F7E7EF"/>
                </a:solidFill>
              </a:rPr>
              <a:t> pou Kris la ! 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064 - Gran </a:t>
            </a:r>
            <a:r>
              <a:rPr lang="en-US" b="1" dirty="0" err="1">
                <a:solidFill>
                  <a:schemeClr val="accent2"/>
                </a:solidFill>
              </a:rPr>
              <a:t>Mistè</a:t>
            </a:r>
            <a:r>
              <a:rPr lang="en-US" b="1" dirty="0">
                <a:solidFill>
                  <a:schemeClr val="accent2"/>
                </a:solidFill>
              </a:rPr>
              <a:t> tout </a:t>
            </a:r>
            <a:r>
              <a:rPr lang="en-US" b="1" dirty="0" err="1">
                <a:solidFill>
                  <a:schemeClr val="accent2"/>
                </a:solidFill>
              </a:rPr>
              <a:t>mistè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87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1719</TotalTime>
  <Words>273</Words>
  <Application>Microsoft Office PowerPoint</Application>
  <PresentationFormat>On-screen Show (4:3)</PresentationFormat>
  <Paragraphs>59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427</cp:revision>
  <dcterms:created xsi:type="dcterms:W3CDTF">2009-05-04T14:08:13Z</dcterms:created>
  <dcterms:modified xsi:type="dcterms:W3CDTF">2018-12-06T00:17:24Z</dcterms:modified>
</cp:coreProperties>
</file>