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s-ES" sz="4400" b="1" dirty="0" err="1">
                <a:solidFill>
                  <a:srgbClr val="F7E7EF"/>
                </a:solidFill>
              </a:rPr>
              <a:t>Pitit</a:t>
            </a:r>
            <a:r>
              <a:rPr lang="es-ES" sz="4400" b="1" dirty="0">
                <a:solidFill>
                  <a:srgbClr val="F7E7EF"/>
                </a:solidFill>
              </a:rPr>
              <a:t> </a:t>
            </a:r>
            <a:r>
              <a:rPr lang="es-ES" sz="4400" b="1" dirty="0" err="1">
                <a:solidFill>
                  <a:srgbClr val="F7E7EF"/>
                </a:solidFill>
              </a:rPr>
              <a:t>Bondye</a:t>
            </a:r>
            <a:r>
              <a:rPr lang="es-ES" sz="4400" b="1" dirty="0">
                <a:solidFill>
                  <a:srgbClr val="F7E7EF"/>
                </a:solidFill>
              </a:rPr>
              <a:t> !</a:t>
            </a:r>
          </a:p>
          <a:p>
            <a:r>
              <a:rPr lang="es-ES" sz="4400" i="1" dirty="0" err="1">
                <a:solidFill>
                  <a:srgbClr val="F7E7EF"/>
                </a:solidFill>
              </a:rPr>
              <a:t>Revelasyon</a:t>
            </a:r>
            <a:r>
              <a:rPr lang="es-ES" sz="4400" i="1" dirty="0">
                <a:solidFill>
                  <a:srgbClr val="F7E7EF"/>
                </a:solidFill>
              </a:rPr>
              <a:t> 5.12</a:t>
            </a:r>
            <a:endParaRPr lang="de-DE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N°063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O Fils de Dieu !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Psalmodie Morave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Frantz Abt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063 - </a:t>
            </a:r>
            <a:r>
              <a:rPr lang="en-US" b="1" dirty="0" err="1">
                <a:solidFill>
                  <a:schemeClr val="accent2"/>
                </a:solidFill>
              </a:rPr>
              <a:t>Pitit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Pitit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kraze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linivè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sansib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063 - </a:t>
            </a:r>
            <a:r>
              <a:rPr lang="en-US" b="1" dirty="0" err="1">
                <a:solidFill>
                  <a:schemeClr val="accent2"/>
                </a:solidFill>
              </a:rPr>
              <a:t>Pitit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Ou vin </a:t>
            </a:r>
            <a:r>
              <a:rPr lang="fr-FR" sz="4000" dirty="0" err="1">
                <a:solidFill>
                  <a:srgbClr val="F7E7EF"/>
                </a:solidFill>
              </a:rPr>
              <a:t>mouri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, pou W </a:t>
            </a:r>
            <a:r>
              <a:rPr lang="fr-FR" sz="4000" dirty="0" err="1">
                <a:solidFill>
                  <a:srgbClr val="F7E7EF"/>
                </a:solidFill>
              </a:rPr>
              <a:t>sove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Ou vin </a:t>
            </a:r>
            <a:r>
              <a:rPr lang="fr-FR" sz="4000" dirty="0" err="1">
                <a:solidFill>
                  <a:srgbClr val="F7E7EF"/>
                </a:solidFill>
              </a:rPr>
              <a:t>mouri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, pou W </a:t>
            </a:r>
            <a:r>
              <a:rPr lang="fr-FR" sz="4000" dirty="0" err="1">
                <a:solidFill>
                  <a:srgbClr val="F7E7EF"/>
                </a:solidFill>
              </a:rPr>
              <a:t>sove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063 - </a:t>
            </a:r>
            <a:r>
              <a:rPr lang="en-US" b="1" dirty="0" err="1">
                <a:solidFill>
                  <a:schemeClr val="accent2"/>
                </a:solidFill>
              </a:rPr>
              <a:t>Pitit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34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O, nan </a:t>
            </a:r>
            <a:r>
              <a:rPr lang="fr-FR" sz="4000" dirty="0" err="1">
                <a:solidFill>
                  <a:srgbClr val="F7E7EF"/>
                </a:solidFill>
              </a:rPr>
              <a:t>gwo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fènwa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paske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peche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Kris, Ou </a:t>
            </a:r>
            <a:r>
              <a:rPr lang="fr-FR" sz="4000" dirty="0" err="1">
                <a:solidFill>
                  <a:srgbClr val="F7E7EF"/>
                </a:solidFill>
              </a:rPr>
              <a:t>soufri</a:t>
            </a:r>
            <a:r>
              <a:rPr lang="fr-FR" sz="4000" dirty="0">
                <a:solidFill>
                  <a:srgbClr val="F7E7EF"/>
                </a:solidFill>
              </a:rPr>
              <a:t>, Ou </a:t>
            </a:r>
            <a:r>
              <a:rPr lang="fr-FR" sz="4000" dirty="0" err="1">
                <a:solidFill>
                  <a:srgbClr val="F7E7EF"/>
                </a:solidFill>
              </a:rPr>
              <a:t>rele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fò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  <a:r>
              <a:rPr lang="fr-FR" sz="4000" dirty="0" err="1">
                <a:solidFill>
                  <a:srgbClr val="F7E7EF"/>
                </a:solidFill>
              </a:rPr>
              <a:t>Gwo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lapenn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Lanmò</a:t>
            </a:r>
            <a:r>
              <a:rPr lang="fr-FR" sz="4000" dirty="0">
                <a:solidFill>
                  <a:srgbClr val="F7E7EF"/>
                </a:solidFill>
              </a:rPr>
              <a:t> W </a:t>
            </a:r>
            <a:r>
              <a:rPr lang="fr-FR" sz="4000" dirty="0" err="1">
                <a:solidFill>
                  <a:srgbClr val="F7E7EF"/>
                </a:solidFill>
              </a:rPr>
              <a:t>kase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kòd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, li </a:t>
            </a:r>
            <a:r>
              <a:rPr lang="fr-FR" sz="4000" dirty="0" err="1">
                <a:solidFill>
                  <a:srgbClr val="F7E7EF"/>
                </a:solidFill>
              </a:rPr>
              <a:t>kase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chenn</a:t>
            </a:r>
            <a:r>
              <a:rPr lang="fr-FR" sz="4000" dirty="0" smtClean="0">
                <a:solidFill>
                  <a:srgbClr val="F7E7EF"/>
                </a:solidFill>
              </a:rPr>
              <a:t>,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063 - </a:t>
            </a:r>
            <a:r>
              <a:rPr lang="en-US" b="1" dirty="0" err="1">
                <a:solidFill>
                  <a:schemeClr val="accent2"/>
                </a:solidFill>
              </a:rPr>
              <a:t>Pitit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82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Li </a:t>
            </a:r>
            <a:r>
              <a:rPr lang="fr-FR" sz="4000" dirty="0" err="1">
                <a:solidFill>
                  <a:srgbClr val="F7E7EF"/>
                </a:solidFill>
              </a:rPr>
              <a:t>ba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gras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lajwa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rete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</a:t>
            </a:r>
            <a:r>
              <a:rPr lang="fr-FR" sz="4000" dirty="0" err="1">
                <a:solidFill>
                  <a:srgbClr val="F7E7EF"/>
                </a:solidFill>
              </a:rPr>
              <a:t>ba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gras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lajwa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rete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063 - </a:t>
            </a:r>
            <a:r>
              <a:rPr lang="en-US" b="1" dirty="0" err="1">
                <a:solidFill>
                  <a:schemeClr val="accent2"/>
                </a:solidFill>
              </a:rPr>
              <a:t>Pitit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99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Amèn</a:t>
            </a:r>
            <a:r>
              <a:rPr lang="fr-FR" sz="4000" dirty="0">
                <a:solidFill>
                  <a:srgbClr val="F7E7EF"/>
                </a:solidFill>
              </a:rPr>
              <a:t> ! O, </a:t>
            </a:r>
            <a:r>
              <a:rPr lang="fr-FR" sz="4000" dirty="0" err="1">
                <a:solidFill>
                  <a:srgbClr val="F7E7EF"/>
                </a:solidFill>
              </a:rPr>
              <a:t>Senyè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  <a:r>
              <a:rPr lang="fr-FR" sz="4000" dirty="0" err="1">
                <a:solidFill>
                  <a:srgbClr val="F7E7EF"/>
                </a:solidFill>
              </a:rPr>
              <a:t>Puisans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lonè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Ou,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, tout </a:t>
            </a:r>
            <a:r>
              <a:rPr lang="fr-FR" sz="4000" dirty="0" err="1">
                <a:solidFill>
                  <a:srgbClr val="F7E7EF"/>
                </a:solidFill>
              </a:rPr>
              <a:t>glwa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sajès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pouvwa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pou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bouke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kriye</a:t>
            </a:r>
            <a:r>
              <a:rPr lang="fr-FR" sz="4000" dirty="0">
                <a:solidFill>
                  <a:srgbClr val="F7E7EF"/>
                </a:solidFill>
              </a:rPr>
              <a:t> sa </a:t>
            </a:r>
            <a:r>
              <a:rPr lang="fr-FR" sz="4000" dirty="0" smtClean="0">
                <a:solidFill>
                  <a:srgbClr val="F7E7EF"/>
                </a:solidFill>
              </a:rPr>
              <a:t>: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063 - </a:t>
            </a:r>
            <a:r>
              <a:rPr lang="en-US" b="1" dirty="0" err="1">
                <a:solidFill>
                  <a:schemeClr val="accent2"/>
                </a:solidFill>
              </a:rPr>
              <a:t>Pitit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46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Louwanj</a:t>
            </a:r>
            <a:r>
              <a:rPr lang="fr-FR" sz="4000" dirty="0">
                <a:solidFill>
                  <a:srgbClr val="F7E7EF"/>
                </a:solidFill>
              </a:rPr>
              <a:t> pou Ou,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Redanmtè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Louwanj</a:t>
            </a:r>
            <a:r>
              <a:rPr lang="fr-FR" sz="4000" dirty="0">
                <a:solidFill>
                  <a:srgbClr val="F7E7EF"/>
                </a:solidFill>
              </a:rPr>
              <a:t> pou Ou,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Redanmtè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063 - </a:t>
            </a:r>
            <a:r>
              <a:rPr lang="en-US" b="1" dirty="0" err="1">
                <a:solidFill>
                  <a:schemeClr val="accent2"/>
                </a:solidFill>
              </a:rPr>
              <a:t>Pitit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07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1706</TotalTime>
  <Words>225</Words>
  <Application>Microsoft Office PowerPoint</Application>
  <PresentationFormat>On-screen Show (4:3)</PresentationFormat>
  <Paragraphs>38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421</cp:revision>
  <dcterms:created xsi:type="dcterms:W3CDTF">2009-05-04T14:08:13Z</dcterms:created>
  <dcterms:modified xsi:type="dcterms:W3CDTF">2018-12-04T00:01:50Z</dcterms:modified>
</cp:coreProperties>
</file>