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s-ES" sz="4400" b="1" dirty="0" err="1">
                <a:solidFill>
                  <a:srgbClr val="F7E7EF"/>
                </a:solidFill>
              </a:rPr>
              <a:t>Mwen</a:t>
            </a:r>
            <a:r>
              <a:rPr lang="es-ES" sz="4400" b="1" dirty="0">
                <a:solidFill>
                  <a:srgbClr val="F7E7EF"/>
                </a:solidFill>
              </a:rPr>
              <a:t> te </a:t>
            </a:r>
            <a:r>
              <a:rPr lang="es-ES" sz="4400" b="1" dirty="0" err="1">
                <a:solidFill>
                  <a:srgbClr val="F7E7EF"/>
                </a:solidFill>
              </a:rPr>
              <a:t>suiv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Jezi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nan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montay</a:t>
            </a:r>
            <a:r>
              <a:rPr lang="es-ES" sz="4400" b="1" dirty="0">
                <a:solidFill>
                  <a:srgbClr val="F7E7EF"/>
                </a:solidFill>
              </a:rPr>
              <a:t> yo </a:t>
            </a:r>
          </a:p>
          <a:p>
            <a:r>
              <a:rPr lang="es-ES" sz="4400" i="1" dirty="0" err="1">
                <a:solidFill>
                  <a:srgbClr val="F7E7EF"/>
                </a:solidFill>
              </a:rPr>
              <a:t>Lik</a:t>
            </a:r>
            <a:r>
              <a:rPr lang="es-ES" sz="4400" i="1" dirty="0">
                <a:solidFill>
                  <a:srgbClr val="F7E7EF"/>
                </a:solidFill>
              </a:rPr>
              <a:t> 9.57-62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N°062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J’ai suivi Jésus…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J. Hunter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S. W. Martin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062 - </a:t>
            </a:r>
            <a:r>
              <a:rPr lang="es-ES" b="1" dirty="0" err="1">
                <a:solidFill>
                  <a:schemeClr val="accent2"/>
                </a:solidFill>
              </a:rPr>
              <a:t>Mwen</a:t>
            </a:r>
            <a:r>
              <a:rPr lang="es-ES" b="1" dirty="0">
                <a:solidFill>
                  <a:schemeClr val="accent2"/>
                </a:solidFill>
              </a:rPr>
              <a:t> te </a:t>
            </a:r>
            <a:r>
              <a:rPr lang="es-ES" b="1" dirty="0" err="1">
                <a:solidFill>
                  <a:schemeClr val="accent2"/>
                </a:solidFill>
              </a:rPr>
              <a:t>suiv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Jezi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nan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montay</a:t>
            </a:r>
            <a:r>
              <a:rPr lang="es-ES" b="1" dirty="0">
                <a:solidFill>
                  <a:schemeClr val="accent2"/>
                </a:solidFill>
              </a:rPr>
              <a:t> yo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montay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Maladi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chèn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do Li.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062 - </a:t>
            </a:r>
            <a:r>
              <a:rPr lang="es-ES" b="1" dirty="0" err="1">
                <a:solidFill>
                  <a:schemeClr val="accent2"/>
                </a:solidFill>
              </a:rPr>
              <a:t>Mwen</a:t>
            </a:r>
            <a:r>
              <a:rPr lang="es-ES" b="1" dirty="0">
                <a:solidFill>
                  <a:schemeClr val="accent2"/>
                </a:solidFill>
              </a:rPr>
              <a:t> te </a:t>
            </a:r>
            <a:r>
              <a:rPr lang="es-ES" b="1" dirty="0" err="1">
                <a:solidFill>
                  <a:schemeClr val="accent2"/>
                </a:solidFill>
              </a:rPr>
              <a:t>suiv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Jezi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nan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montay</a:t>
            </a:r>
            <a:r>
              <a:rPr lang="es-ES" b="1" dirty="0">
                <a:solidFill>
                  <a:schemeClr val="accent2"/>
                </a:solidFill>
              </a:rPr>
              <a:t> yo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 sa bon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(tout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kote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), 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(tout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kote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) 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Li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 nan gras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(Nan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syèl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yo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)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mwen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prale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)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062 - </a:t>
            </a:r>
            <a:r>
              <a:rPr lang="es-ES" b="1" dirty="0" err="1">
                <a:solidFill>
                  <a:schemeClr val="accent2"/>
                </a:solidFill>
              </a:rPr>
              <a:t>Mwen</a:t>
            </a:r>
            <a:r>
              <a:rPr lang="es-ES" b="1" dirty="0">
                <a:solidFill>
                  <a:schemeClr val="accent2"/>
                </a:solidFill>
              </a:rPr>
              <a:t> te </a:t>
            </a:r>
            <a:r>
              <a:rPr lang="es-ES" b="1" dirty="0" err="1">
                <a:solidFill>
                  <a:schemeClr val="accent2"/>
                </a:solidFill>
              </a:rPr>
              <a:t>suiv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Jezi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nan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montay</a:t>
            </a:r>
            <a:r>
              <a:rPr lang="es-ES" b="1" dirty="0">
                <a:solidFill>
                  <a:schemeClr val="accent2"/>
                </a:solidFill>
              </a:rPr>
              <a:t> yo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86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sou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kolin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figi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pawòl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«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 »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062 - </a:t>
            </a:r>
            <a:r>
              <a:rPr lang="es-ES" b="1" dirty="0" err="1">
                <a:solidFill>
                  <a:schemeClr val="accent2"/>
                </a:solidFill>
              </a:rPr>
              <a:t>Mwen</a:t>
            </a:r>
            <a:r>
              <a:rPr lang="es-ES" b="1" dirty="0">
                <a:solidFill>
                  <a:schemeClr val="accent2"/>
                </a:solidFill>
              </a:rPr>
              <a:t> te </a:t>
            </a:r>
            <a:r>
              <a:rPr lang="es-ES" b="1" dirty="0" err="1">
                <a:solidFill>
                  <a:schemeClr val="accent2"/>
                </a:solidFill>
              </a:rPr>
              <a:t>suiv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Jezi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nan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montay</a:t>
            </a:r>
            <a:r>
              <a:rPr lang="es-ES" b="1" dirty="0">
                <a:solidFill>
                  <a:schemeClr val="accent2"/>
                </a:solidFill>
              </a:rPr>
              <a:t> yo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1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Wi sa bon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suiv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tras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(tout </a:t>
            </a:r>
            <a:r>
              <a:rPr lang="fr-FR" sz="4000" i="1" dirty="0" err="1">
                <a:solidFill>
                  <a:srgbClr val="00B0F0"/>
                </a:solidFill>
              </a:rPr>
              <a:t>kote</a:t>
            </a:r>
            <a:r>
              <a:rPr lang="fr-FR" sz="4000" i="1" dirty="0">
                <a:solidFill>
                  <a:srgbClr val="00B0F0"/>
                </a:solidFill>
              </a:rPr>
              <a:t>), </a:t>
            </a:r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(tout </a:t>
            </a:r>
            <a:r>
              <a:rPr lang="fr-FR" sz="4000" i="1" dirty="0" err="1">
                <a:solidFill>
                  <a:srgbClr val="00B0F0"/>
                </a:solidFill>
              </a:rPr>
              <a:t>kote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se Li k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kondui</a:t>
            </a:r>
            <a:r>
              <a:rPr lang="fr-FR" sz="4000" dirty="0">
                <a:solidFill>
                  <a:srgbClr val="F7E7EF"/>
                </a:solidFill>
              </a:rPr>
              <a:t> m, nan gras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(Nan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yo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prale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062 - </a:t>
            </a:r>
            <a:r>
              <a:rPr lang="es-ES" b="1" dirty="0" err="1">
                <a:solidFill>
                  <a:schemeClr val="accent2"/>
                </a:solidFill>
              </a:rPr>
              <a:t>Mwen</a:t>
            </a:r>
            <a:r>
              <a:rPr lang="es-ES" b="1" dirty="0">
                <a:solidFill>
                  <a:schemeClr val="accent2"/>
                </a:solidFill>
              </a:rPr>
              <a:t> te </a:t>
            </a:r>
            <a:r>
              <a:rPr lang="es-ES" b="1" dirty="0" err="1">
                <a:solidFill>
                  <a:schemeClr val="accent2"/>
                </a:solidFill>
              </a:rPr>
              <a:t>suiv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Jezi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nan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montay</a:t>
            </a:r>
            <a:r>
              <a:rPr lang="es-ES" b="1" dirty="0">
                <a:solidFill>
                  <a:schemeClr val="accent2"/>
                </a:solidFill>
              </a:rPr>
              <a:t> yo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07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rizib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avanse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advèsè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do L…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sansib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062 - </a:t>
            </a:r>
            <a:r>
              <a:rPr lang="es-ES" b="1" dirty="0" err="1">
                <a:solidFill>
                  <a:schemeClr val="accent2"/>
                </a:solidFill>
              </a:rPr>
              <a:t>Mwen</a:t>
            </a:r>
            <a:r>
              <a:rPr lang="es-ES" b="1" dirty="0">
                <a:solidFill>
                  <a:schemeClr val="accent2"/>
                </a:solidFill>
              </a:rPr>
              <a:t> te </a:t>
            </a:r>
            <a:r>
              <a:rPr lang="es-ES" b="1" dirty="0" err="1">
                <a:solidFill>
                  <a:schemeClr val="accent2"/>
                </a:solidFill>
              </a:rPr>
              <a:t>suiv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Jezi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nan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montay</a:t>
            </a:r>
            <a:r>
              <a:rPr lang="es-ES" b="1" dirty="0">
                <a:solidFill>
                  <a:schemeClr val="accent2"/>
                </a:solidFill>
              </a:rPr>
              <a:t> yo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52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Wi sa bon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suiv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tras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(tout </a:t>
            </a:r>
            <a:r>
              <a:rPr lang="fr-FR" sz="4000" i="1" dirty="0" err="1">
                <a:solidFill>
                  <a:srgbClr val="00B0F0"/>
                </a:solidFill>
              </a:rPr>
              <a:t>kote</a:t>
            </a:r>
            <a:r>
              <a:rPr lang="fr-FR" sz="4000" i="1" dirty="0">
                <a:solidFill>
                  <a:srgbClr val="00B0F0"/>
                </a:solidFill>
              </a:rPr>
              <a:t>), </a:t>
            </a:r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(tout </a:t>
            </a:r>
            <a:r>
              <a:rPr lang="fr-FR" sz="4000" i="1" dirty="0" err="1">
                <a:solidFill>
                  <a:srgbClr val="00B0F0"/>
                </a:solidFill>
              </a:rPr>
              <a:t>kote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se Li k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kondui</a:t>
            </a:r>
            <a:r>
              <a:rPr lang="fr-FR" sz="4000" dirty="0">
                <a:solidFill>
                  <a:srgbClr val="F7E7EF"/>
                </a:solidFill>
              </a:rPr>
              <a:t> m, nan gras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(Nan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yo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prale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062 - </a:t>
            </a:r>
            <a:r>
              <a:rPr lang="es-ES" b="1" dirty="0" err="1">
                <a:solidFill>
                  <a:schemeClr val="accent2"/>
                </a:solidFill>
              </a:rPr>
              <a:t>Mwen</a:t>
            </a:r>
            <a:r>
              <a:rPr lang="es-ES" b="1" dirty="0">
                <a:solidFill>
                  <a:schemeClr val="accent2"/>
                </a:solidFill>
              </a:rPr>
              <a:t> te </a:t>
            </a:r>
            <a:r>
              <a:rPr lang="es-ES" b="1" dirty="0" err="1">
                <a:solidFill>
                  <a:schemeClr val="accent2"/>
                </a:solidFill>
              </a:rPr>
              <a:t>suiv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Jezi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nan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montay</a:t>
            </a:r>
            <a:r>
              <a:rPr lang="es-ES" b="1" dirty="0">
                <a:solidFill>
                  <a:schemeClr val="accent2"/>
                </a:solidFill>
              </a:rPr>
              <a:t> yo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87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la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rive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062 - </a:t>
            </a:r>
            <a:r>
              <a:rPr lang="es-ES" b="1" dirty="0" err="1">
                <a:solidFill>
                  <a:schemeClr val="accent2"/>
                </a:solidFill>
              </a:rPr>
              <a:t>Mwen</a:t>
            </a:r>
            <a:r>
              <a:rPr lang="es-ES" b="1" dirty="0">
                <a:solidFill>
                  <a:schemeClr val="accent2"/>
                </a:solidFill>
              </a:rPr>
              <a:t> te </a:t>
            </a:r>
            <a:r>
              <a:rPr lang="es-ES" b="1" dirty="0" err="1">
                <a:solidFill>
                  <a:schemeClr val="accent2"/>
                </a:solidFill>
              </a:rPr>
              <a:t>suiv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Jezi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nan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montay</a:t>
            </a:r>
            <a:r>
              <a:rPr lang="es-ES" b="1" dirty="0">
                <a:solidFill>
                  <a:schemeClr val="accent2"/>
                </a:solidFill>
              </a:rPr>
              <a:t> yo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4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Wi sa bon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suiv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tras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(tout </a:t>
            </a:r>
            <a:r>
              <a:rPr lang="fr-FR" sz="4000" i="1" dirty="0" err="1">
                <a:solidFill>
                  <a:srgbClr val="00B0F0"/>
                </a:solidFill>
              </a:rPr>
              <a:t>kote</a:t>
            </a:r>
            <a:r>
              <a:rPr lang="fr-FR" sz="4000" i="1" dirty="0">
                <a:solidFill>
                  <a:srgbClr val="00B0F0"/>
                </a:solidFill>
              </a:rPr>
              <a:t>), </a:t>
            </a:r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(tout </a:t>
            </a:r>
            <a:r>
              <a:rPr lang="fr-FR" sz="4000" i="1" dirty="0" err="1">
                <a:solidFill>
                  <a:srgbClr val="00B0F0"/>
                </a:solidFill>
              </a:rPr>
              <a:t>kote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se Li k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kondui</a:t>
            </a:r>
            <a:r>
              <a:rPr lang="fr-FR" sz="4000" dirty="0">
                <a:solidFill>
                  <a:srgbClr val="F7E7EF"/>
                </a:solidFill>
              </a:rPr>
              <a:t> m, nan gras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(Nan </a:t>
            </a:r>
            <a:r>
              <a:rPr lang="fr-FR" sz="4000" i="1" dirty="0" err="1">
                <a:solidFill>
                  <a:srgbClr val="00B0F0"/>
                </a:solidFill>
              </a:rPr>
              <a:t>syèl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yo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mwen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prale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062 - </a:t>
            </a:r>
            <a:r>
              <a:rPr lang="es-ES" b="1" dirty="0" err="1">
                <a:solidFill>
                  <a:schemeClr val="accent2"/>
                </a:solidFill>
              </a:rPr>
              <a:t>Mwen</a:t>
            </a:r>
            <a:r>
              <a:rPr lang="es-ES" b="1" dirty="0">
                <a:solidFill>
                  <a:schemeClr val="accent2"/>
                </a:solidFill>
              </a:rPr>
              <a:t> te </a:t>
            </a:r>
            <a:r>
              <a:rPr lang="es-ES" b="1" dirty="0" err="1">
                <a:solidFill>
                  <a:schemeClr val="accent2"/>
                </a:solidFill>
              </a:rPr>
              <a:t>suiv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Jezi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nan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montay</a:t>
            </a:r>
            <a:r>
              <a:rPr lang="es-ES" b="1" dirty="0">
                <a:solidFill>
                  <a:schemeClr val="accent2"/>
                </a:solidFill>
              </a:rPr>
              <a:t> yo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37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468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422</cp:revision>
  <dcterms:created xsi:type="dcterms:W3CDTF">2009-05-04T14:08:13Z</dcterms:created>
  <dcterms:modified xsi:type="dcterms:W3CDTF">2018-12-06T00:19:09Z</dcterms:modified>
</cp:coreProperties>
</file>