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304" r:id="rId2"/>
    <p:sldId id="305" r:id="rId3"/>
    <p:sldId id="306" r:id="rId4"/>
    <p:sldId id="307" r:id="rId5"/>
    <p:sldId id="308" r:id="rId6"/>
    <p:sldId id="309" r:id="rId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t-BR" sz="4400" b="1" dirty="0">
                <a:solidFill>
                  <a:srgbClr val="F7E7EF"/>
                </a:solidFill>
              </a:rPr>
              <a:t>Kris ap mouri sou Kalvè a</a:t>
            </a:r>
          </a:p>
          <a:p>
            <a:r>
              <a:rPr lang="pt-BR" sz="4400" i="1" dirty="0">
                <a:solidFill>
                  <a:srgbClr val="F7E7EF"/>
                </a:solidFill>
              </a:rPr>
              <a:t>Lik 22.42 ; 23.46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N°061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Behold</a:t>
            </a:r>
            <a:r>
              <a:rPr lang="fr-FR" sz="1200" dirty="0">
                <a:solidFill>
                  <a:srgbClr val="B2B2B2"/>
                </a:solidFill>
              </a:rPr>
              <a:t> the </a:t>
            </a:r>
            <a:r>
              <a:rPr lang="fr-FR" sz="1200" dirty="0" err="1">
                <a:solidFill>
                  <a:srgbClr val="B2B2B2"/>
                </a:solidFill>
              </a:rPr>
              <a:t>great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Redeemer</a:t>
            </a:r>
            <a:r>
              <a:rPr lang="fr-FR" sz="1200" dirty="0">
                <a:solidFill>
                  <a:srgbClr val="B2B2B2"/>
                </a:solidFill>
              </a:rPr>
              <a:t> die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Eliza R. Snow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Georges </a:t>
            </a:r>
            <a:r>
              <a:rPr lang="fr-FR" sz="1200" dirty="0" err="1">
                <a:solidFill>
                  <a:srgbClr val="B2B2B2"/>
                </a:solidFill>
              </a:rPr>
              <a:t>Careless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>
                <a:solidFill>
                  <a:srgbClr val="B2B2B2"/>
                </a:solidFill>
              </a:rPr>
              <a:t>*Chante </a:t>
            </a:r>
            <a:r>
              <a:rPr lang="fr-FR" sz="1200" dirty="0" err="1" smtClean="0">
                <a:solidFill>
                  <a:srgbClr val="B2B2B2"/>
                </a:solidFill>
              </a:rPr>
              <a:t>stwòf</a:t>
            </a:r>
            <a:r>
              <a:rPr lang="fr-FR" sz="1200" dirty="0" smtClean="0">
                <a:solidFill>
                  <a:srgbClr val="B2B2B2"/>
                </a:solidFill>
              </a:rPr>
              <a:t> 5 </a:t>
            </a:r>
            <a:r>
              <a:rPr lang="fr-FR" sz="1200" dirty="0" err="1">
                <a:solidFill>
                  <a:srgbClr val="B2B2B2"/>
                </a:solidFill>
              </a:rPr>
              <a:t>lan</a:t>
            </a:r>
            <a:r>
              <a:rPr lang="fr-FR" sz="1200" dirty="0">
                <a:solidFill>
                  <a:srgbClr val="B2B2B2"/>
                </a:solidFill>
              </a:rPr>
              <a:t> si se </a:t>
            </a:r>
            <a:r>
              <a:rPr lang="fr-FR" sz="1200" dirty="0" err="1">
                <a:solidFill>
                  <a:srgbClr val="B2B2B2"/>
                </a:solidFill>
              </a:rPr>
              <a:t>Lasèn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061 - Kris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mouri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Kalvè</a:t>
            </a:r>
            <a:r>
              <a:rPr lang="en-US" b="1" dirty="0">
                <a:solidFill>
                  <a:schemeClr val="accent2"/>
                </a:solidFill>
              </a:rPr>
              <a:t>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Kalvè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mal la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Li mande,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Li.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061 - Kris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mouri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Kalvè</a:t>
            </a:r>
            <a:r>
              <a:rPr lang="en-US" b="1" dirty="0">
                <a:solidFill>
                  <a:schemeClr val="accent2"/>
                </a:solidFill>
              </a:rPr>
              <a:t>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Alòs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griyen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dan sou Li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kraze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fini.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fwon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pikan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fwon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pikan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061 - Kris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mouri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Kalvè</a:t>
            </a:r>
            <a:r>
              <a:rPr lang="en-US" b="1" dirty="0">
                <a:solidFill>
                  <a:schemeClr val="accent2"/>
                </a:solidFill>
              </a:rPr>
              <a:t>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13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Pandan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San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babye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suiv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ofri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ofri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plan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akonpli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061 - Kris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mouri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Kalvè</a:t>
            </a:r>
            <a:r>
              <a:rPr lang="en-US" b="1" dirty="0">
                <a:solidFill>
                  <a:schemeClr val="accent2"/>
                </a:solidFill>
              </a:rPr>
              <a:t>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42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« O 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bon Papa, si Ou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fado sa ta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Gode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»</a:t>
            </a: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*******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061 - Kris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mouri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Kalvè</a:t>
            </a:r>
            <a:r>
              <a:rPr lang="en-US" b="1" dirty="0">
                <a:solidFill>
                  <a:schemeClr val="accent2"/>
                </a:solidFill>
              </a:rPr>
              <a:t>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66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5.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Li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anblèm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temwanye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anverite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temwanye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anverite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gouvène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061 - Kris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mouri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Kalvè</a:t>
            </a:r>
            <a:r>
              <a:rPr lang="en-US" b="1" dirty="0">
                <a:solidFill>
                  <a:schemeClr val="accent2"/>
                </a:solidFill>
              </a:rPr>
              <a:t>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85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</TotalTime>
  <Words>260</Words>
  <Application>Microsoft Office PowerPoint</Application>
  <PresentationFormat>On-screen Show (4:3)</PresentationFormat>
  <Paragraphs>50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420</cp:revision>
  <dcterms:created xsi:type="dcterms:W3CDTF">2009-05-04T14:08:13Z</dcterms:created>
  <dcterms:modified xsi:type="dcterms:W3CDTF">2018-12-06T00:21:01Z</dcterms:modified>
</cp:coreProperties>
</file>