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Wi se sou latè…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2 Korentyen 5.21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Sur cette terre…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A. Brandt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silezyen</a:t>
            </a:r>
            <a:r>
              <a:rPr lang="fr-FR" sz="1200" dirty="0">
                <a:solidFill>
                  <a:srgbClr val="B2B2B2"/>
                </a:solidFill>
              </a:rPr>
              <a:t> – 1842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060 - Wi se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se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mizerab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060 - Wi se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W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Ou te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060 - Wi se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bèbè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sonde.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adore.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060 - Wi se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180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417</cp:revision>
  <dcterms:created xsi:type="dcterms:W3CDTF">2009-05-04T14:08:13Z</dcterms:created>
  <dcterms:modified xsi:type="dcterms:W3CDTF">2018-12-06T00:05:40Z</dcterms:modified>
</cp:coreProperties>
</file>