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304" r:id="rId2"/>
    <p:sldId id="305" r:id="rId3"/>
    <p:sldId id="306" r:id="rId4"/>
    <p:sldId id="307" r:id="rId5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r-FR" sz="4400" b="1" dirty="0">
                <a:solidFill>
                  <a:srgbClr val="F7E7EF"/>
                </a:solidFill>
              </a:rPr>
              <a:t>Wa, tout </a:t>
            </a:r>
            <a:r>
              <a:rPr lang="fr-FR" sz="4400" b="1" dirty="0" err="1">
                <a:solidFill>
                  <a:srgbClr val="F7E7EF"/>
                </a:solidFill>
              </a:rPr>
              <a:t>kò</a:t>
            </a:r>
            <a:r>
              <a:rPr lang="fr-FR" sz="4400" b="1" dirty="0">
                <a:solidFill>
                  <a:srgbClr val="F7E7EF"/>
                </a:solidFill>
              </a:rPr>
              <a:t> Ou se </a:t>
            </a:r>
            <a:r>
              <a:rPr lang="fr-FR" sz="4400" b="1" dirty="0" err="1">
                <a:solidFill>
                  <a:srgbClr val="F7E7EF"/>
                </a:solidFill>
              </a:rPr>
              <a:t>blese</a:t>
            </a:r>
            <a:endParaRPr lang="fr-FR" sz="4400" b="1" dirty="0">
              <a:solidFill>
                <a:srgbClr val="F7E7EF"/>
              </a:solidFill>
            </a:endParaRPr>
          </a:p>
          <a:p>
            <a:r>
              <a:rPr lang="fr-FR" sz="4400" i="1" dirty="0">
                <a:solidFill>
                  <a:srgbClr val="F7E7EF"/>
                </a:solidFill>
              </a:rPr>
              <a:t>Mak 15.17-19</a:t>
            </a:r>
            <a:endParaRPr lang="de-DE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N°059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Roi couvert de blessures / O </a:t>
            </a:r>
            <a:r>
              <a:rPr lang="fr-FR" sz="1200" dirty="0" err="1">
                <a:solidFill>
                  <a:srgbClr val="B2B2B2"/>
                </a:solidFill>
              </a:rPr>
              <a:t>Sacred</a:t>
            </a:r>
            <a:r>
              <a:rPr lang="fr-FR" sz="1200" dirty="0">
                <a:solidFill>
                  <a:srgbClr val="B2B2B2"/>
                </a:solidFill>
              </a:rPr>
              <a:t> Head, </a:t>
            </a:r>
            <a:r>
              <a:rPr lang="fr-FR" sz="1200" dirty="0" err="1">
                <a:solidFill>
                  <a:srgbClr val="B2B2B2"/>
                </a:solidFill>
              </a:rPr>
              <a:t>Now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Wounded</a:t>
            </a:r>
            <a:endParaRPr lang="fr-FR" sz="12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Bernard de Clairvaux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Hans Leo Hassler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059 - </a:t>
            </a:r>
            <a:r>
              <a:rPr lang="fr-FR" b="1" dirty="0">
                <a:solidFill>
                  <a:schemeClr val="accent2"/>
                </a:solidFill>
              </a:rPr>
              <a:t>Wa, tout </a:t>
            </a:r>
            <a:r>
              <a:rPr lang="fr-FR" b="1" dirty="0" err="1">
                <a:solidFill>
                  <a:schemeClr val="accent2"/>
                </a:solidFill>
              </a:rPr>
              <a:t>kò</a:t>
            </a:r>
            <a:r>
              <a:rPr lang="fr-FR" b="1" dirty="0">
                <a:solidFill>
                  <a:schemeClr val="accent2"/>
                </a:solidFill>
              </a:rPr>
              <a:t> Ou se </a:t>
            </a:r>
            <a:r>
              <a:rPr lang="fr-FR" b="1" dirty="0" err="1">
                <a:solidFill>
                  <a:schemeClr val="accent2"/>
                </a:solidFill>
              </a:rPr>
              <a:t>blese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Wa,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blese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peche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kraze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jouman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abiye,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kloure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Jewova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Lontan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kouwone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kouwòn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pikan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kwenna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trese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059 - </a:t>
            </a:r>
            <a:r>
              <a:rPr lang="fr-FR" b="1" dirty="0">
                <a:solidFill>
                  <a:schemeClr val="accent2"/>
                </a:solidFill>
              </a:rPr>
              <a:t>Wa, tout </a:t>
            </a:r>
            <a:r>
              <a:rPr lang="fr-FR" b="1" dirty="0" err="1">
                <a:solidFill>
                  <a:schemeClr val="accent2"/>
                </a:solidFill>
              </a:rPr>
              <a:t>kò</a:t>
            </a:r>
            <a:r>
              <a:rPr lang="fr-FR" b="1" dirty="0">
                <a:solidFill>
                  <a:schemeClr val="accent2"/>
                </a:solidFill>
              </a:rPr>
              <a:t> Ou se </a:t>
            </a:r>
            <a:r>
              <a:rPr lang="fr-FR" b="1" dirty="0" err="1">
                <a:solidFill>
                  <a:schemeClr val="accent2"/>
                </a:solidFill>
              </a:rPr>
              <a:t>blese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6247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Vire je Ou gade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Fidèl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e bon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jwenn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gras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doulè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peche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Ou ban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O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nèf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kòm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kado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lapè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059 - </a:t>
            </a:r>
            <a:r>
              <a:rPr lang="fr-FR" b="1" dirty="0">
                <a:solidFill>
                  <a:schemeClr val="accent2"/>
                </a:solidFill>
              </a:rPr>
              <a:t>Wa, tout </a:t>
            </a:r>
            <a:r>
              <a:rPr lang="fr-FR" b="1" dirty="0" err="1">
                <a:solidFill>
                  <a:schemeClr val="accent2"/>
                </a:solidFill>
              </a:rPr>
              <a:t>kò</a:t>
            </a:r>
            <a:r>
              <a:rPr lang="fr-FR" b="1" dirty="0">
                <a:solidFill>
                  <a:schemeClr val="accent2"/>
                </a:solidFill>
              </a:rPr>
              <a:t> Ou se </a:t>
            </a:r>
            <a:r>
              <a:rPr lang="fr-FR" b="1" dirty="0" err="1">
                <a:solidFill>
                  <a:schemeClr val="accent2"/>
                </a:solidFill>
              </a:rPr>
              <a:t>blese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728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4.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Wi, pou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soufrans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doulè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Pandan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rès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beni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…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gras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etènèl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Jiskalafen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kapab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fidèl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Pran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nan men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059 - </a:t>
            </a:r>
            <a:r>
              <a:rPr lang="fr-FR" b="1" dirty="0">
                <a:solidFill>
                  <a:schemeClr val="accent2"/>
                </a:solidFill>
              </a:rPr>
              <a:t>Wa, tout </a:t>
            </a:r>
            <a:r>
              <a:rPr lang="fr-FR" b="1" dirty="0" err="1">
                <a:solidFill>
                  <a:schemeClr val="accent2"/>
                </a:solidFill>
              </a:rPr>
              <a:t>kò</a:t>
            </a:r>
            <a:r>
              <a:rPr lang="fr-FR" b="1" dirty="0">
                <a:solidFill>
                  <a:schemeClr val="accent2"/>
                </a:solidFill>
              </a:rPr>
              <a:t> Ou se </a:t>
            </a:r>
            <a:r>
              <a:rPr lang="fr-FR" b="1" dirty="0" err="1">
                <a:solidFill>
                  <a:schemeClr val="accent2"/>
                </a:solidFill>
              </a:rPr>
              <a:t>blese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459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1693</TotalTime>
  <Words>234</Words>
  <Application>Microsoft Office PowerPoint</Application>
  <PresentationFormat>On-screen Show (4:3)</PresentationFormat>
  <Paragraphs>41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Nouvelle présentation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416</cp:revision>
  <dcterms:created xsi:type="dcterms:W3CDTF">2009-05-04T14:08:13Z</dcterms:created>
  <dcterms:modified xsi:type="dcterms:W3CDTF">2018-12-03T23:42:21Z</dcterms:modified>
</cp:coreProperties>
</file>