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Li renmen m… 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Jan 17.26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N°058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M’aimant…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E. </a:t>
            </a:r>
            <a:r>
              <a:rPr lang="fr-FR" sz="1200" dirty="0" err="1">
                <a:solidFill>
                  <a:srgbClr val="B2B2B2"/>
                </a:solidFill>
              </a:rPr>
              <a:t>Schürer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H. Ross </a:t>
            </a:r>
            <a:r>
              <a:rPr lang="fr-FR" sz="1200" dirty="0" err="1">
                <a:solidFill>
                  <a:srgbClr val="B2B2B2"/>
                </a:solidFill>
              </a:rPr>
              <a:t>Philipps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058 - Li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m…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m…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nan men,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058 - Li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m…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m…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058 - Li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m…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m…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mitan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 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058 - Li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m…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m…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efase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058 - Li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m…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8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m…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te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058 - Li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m…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6.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m… Li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pou m al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va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Li.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058 - Li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m…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0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280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414</cp:revision>
  <dcterms:created xsi:type="dcterms:W3CDTF">2009-05-04T14:08:13Z</dcterms:created>
  <dcterms:modified xsi:type="dcterms:W3CDTF">2018-12-06T00:01:44Z</dcterms:modified>
</cp:coreProperties>
</file>