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it-IT" sz="4400" b="1" dirty="0">
                <a:solidFill>
                  <a:srgbClr val="F7E7EF"/>
                </a:solidFill>
              </a:rPr>
              <a:t>O, vin pale m de Kris </a:t>
            </a:r>
          </a:p>
          <a:p>
            <a:r>
              <a:rPr lang="it-IT" sz="4400" i="1" dirty="0">
                <a:solidFill>
                  <a:srgbClr val="F7E7EF"/>
                </a:solidFill>
              </a:rPr>
              <a:t>Women 8.33, 34</a:t>
            </a:r>
            <a:endParaRPr lang="de-DE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N°057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Oh ! Parlez-moi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Mad</a:t>
            </a:r>
            <a:r>
              <a:rPr lang="fr-FR" sz="1200" dirty="0">
                <a:solidFill>
                  <a:srgbClr val="B2B2B2"/>
                </a:solidFill>
              </a:rPr>
              <a:t>. </a:t>
            </a:r>
            <a:r>
              <a:rPr lang="fr-FR" sz="1200" dirty="0" err="1">
                <a:solidFill>
                  <a:srgbClr val="B2B2B2"/>
                </a:solidFill>
              </a:rPr>
              <a:t>Contesse</a:t>
            </a:r>
            <a:r>
              <a:rPr lang="fr-FR" sz="1200" dirty="0">
                <a:solidFill>
                  <a:srgbClr val="B2B2B2"/>
                </a:solidFill>
              </a:rPr>
              <a:t>-Vernier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Peter Philip </a:t>
            </a:r>
            <a:r>
              <a:rPr lang="fr-FR" sz="1200" dirty="0" err="1">
                <a:solidFill>
                  <a:srgbClr val="B2B2B2"/>
                </a:solidFill>
              </a:rPr>
              <a:t>Bilhorn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057 - </a:t>
            </a:r>
            <a:r>
              <a:rPr lang="nb-NO" b="1" dirty="0">
                <a:solidFill>
                  <a:schemeClr val="accent2"/>
                </a:solidFill>
              </a:rPr>
              <a:t>O, vin pale m de Kris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vin pale m de Kris,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an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repale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Chante gras Li,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favè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« Non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», chante, chante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057 - </a:t>
            </a:r>
            <a:r>
              <a:rPr lang="nb-NO" b="1" dirty="0">
                <a:solidFill>
                  <a:schemeClr val="accent2"/>
                </a:solidFill>
              </a:rPr>
              <a:t>O, vin pale m de Kris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istwa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Istwa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va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057 - </a:t>
            </a:r>
            <a:r>
              <a:rPr lang="nb-NO" b="1" dirty="0">
                <a:solidFill>
                  <a:schemeClr val="accent2"/>
                </a:solidFill>
              </a:rPr>
              <a:t>O, vin pale m de Kris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64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vin di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di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puisans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kenbe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pou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tonbe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danje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Rive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letènite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057 - </a:t>
            </a:r>
            <a:r>
              <a:rPr lang="nb-NO" b="1" dirty="0">
                <a:solidFill>
                  <a:schemeClr val="accent2"/>
                </a:solidFill>
              </a:rPr>
              <a:t>O, vin pale m de Kris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71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istwa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Istwa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va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057 - </a:t>
            </a:r>
            <a:r>
              <a:rPr lang="nb-NO" b="1" dirty="0">
                <a:solidFill>
                  <a:schemeClr val="accent2"/>
                </a:solidFill>
              </a:rPr>
              <a:t>O, vin pale m de Kris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74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vin di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loraj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kalme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move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li di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 «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kouraj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solèy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klere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».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057 - </a:t>
            </a:r>
            <a:r>
              <a:rPr lang="nb-NO" b="1" dirty="0">
                <a:solidFill>
                  <a:schemeClr val="accent2"/>
                </a:solidFill>
              </a:rPr>
              <a:t>O, vin pale m de Kris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07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istwa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Istwa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va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057 - </a:t>
            </a:r>
            <a:r>
              <a:rPr lang="nb-NO" b="1" dirty="0">
                <a:solidFill>
                  <a:schemeClr val="accent2"/>
                </a:solidFill>
              </a:rPr>
              <a:t>O, vin pale m de Kris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06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ansanm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Fidèl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rasanble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fòk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 pare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057 - </a:t>
            </a:r>
            <a:r>
              <a:rPr lang="nb-NO" b="1" dirty="0">
                <a:solidFill>
                  <a:schemeClr val="accent2"/>
                </a:solidFill>
              </a:rPr>
              <a:t>O, vin pale m de Kris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49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istwa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Istwa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va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057 - </a:t>
            </a:r>
            <a:r>
              <a:rPr lang="nb-NO" b="1" dirty="0">
                <a:solidFill>
                  <a:schemeClr val="accent2"/>
                </a:solidFill>
              </a:rPr>
              <a:t>O, vin pale m de Kris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69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1687</TotalTime>
  <Words>395</Words>
  <Application>Microsoft Office PowerPoint</Application>
  <PresentationFormat>On-screen Show (4:3)</PresentationFormat>
  <Paragraphs>68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412</cp:revision>
  <dcterms:created xsi:type="dcterms:W3CDTF">2009-05-04T14:08:13Z</dcterms:created>
  <dcterms:modified xsi:type="dcterms:W3CDTF">2018-12-03T23:32:44Z</dcterms:modified>
</cp:coreProperties>
</file>