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Pitit Bondye a vin sou tè a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Galat 1.4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N°056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Le fils de Dieu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E. Tissot-Robert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B. D. </a:t>
            </a:r>
            <a:r>
              <a:rPr lang="fr-FR" sz="1200" dirty="0" err="1">
                <a:solidFill>
                  <a:srgbClr val="B2B2B2"/>
                </a:solidFill>
              </a:rPr>
              <a:t>Ackley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056 - </a:t>
            </a:r>
            <a:r>
              <a:rPr lang="pt-BR" b="1" dirty="0">
                <a:solidFill>
                  <a:schemeClr val="accent2"/>
                </a:solidFill>
              </a:rPr>
              <a:t>Pitit Bondye a vin sou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vin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;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056 - </a:t>
            </a:r>
            <a:r>
              <a:rPr lang="pt-BR" b="1" dirty="0">
                <a:solidFill>
                  <a:schemeClr val="accent2"/>
                </a:solidFill>
              </a:rPr>
              <a:t>Pitit Bondye a vin sou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L te </a:t>
            </a:r>
            <a:r>
              <a:rPr lang="fr-FR" sz="4000" dirty="0" err="1">
                <a:solidFill>
                  <a:srgbClr val="F7E7EF"/>
                </a:solidFill>
              </a:rPr>
              <a:t>sakrifye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L.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056 - </a:t>
            </a:r>
            <a:r>
              <a:rPr lang="pt-BR" b="1" dirty="0">
                <a:solidFill>
                  <a:schemeClr val="accent2"/>
                </a:solidFill>
              </a:rPr>
              <a:t>Pitit Bondye a vin sou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1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jistifye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gras,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056 - </a:t>
            </a:r>
            <a:r>
              <a:rPr lang="pt-BR" b="1" dirty="0">
                <a:solidFill>
                  <a:schemeClr val="accent2"/>
                </a:solidFill>
              </a:rPr>
              <a:t>Pitit Bondye a vin sou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5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resisite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trankil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056 - </a:t>
            </a:r>
            <a:r>
              <a:rPr lang="pt-BR" b="1" dirty="0">
                <a:solidFill>
                  <a:schemeClr val="accent2"/>
                </a:solidFill>
              </a:rPr>
              <a:t>Pitit Bondye a vin sou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1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tout sa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kondui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Limyè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gade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Ou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056 - </a:t>
            </a:r>
            <a:r>
              <a:rPr lang="pt-BR" b="1" dirty="0">
                <a:solidFill>
                  <a:schemeClr val="accent2"/>
                </a:solidFill>
              </a:rPr>
              <a:t>Pitit Bondye a vin sou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Li L.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056 - </a:t>
            </a:r>
            <a:r>
              <a:rPr lang="pt-BR" b="1" dirty="0">
                <a:solidFill>
                  <a:schemeClr val="accent2"/>
                </a:solidFill>
              </a:rPr>
              <a:t>Pitit Bondye a vin sou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3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Non, non, non,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chanje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kontinye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Ou Li </a:t>
            </a:r>
            <a:r>
              <a:rPr lang="fr-FR" sz="4000" dirty="0" err="1">
                <a:solidFill>
                  <a:srgbClr val="F7E7EF"/>
                </a:solidFill>
              </a:rPr>
              <a:t>bezwen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repare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, ou te </a:t>
            </a:r>
            <a:r>
              <a:rPr lang="fr-FR" sz="4000" dirty="0" err="1">
                <a:solidFill>
                  <a:srgbClr val="F7E7EF"/>
                </a:solidFill>
              </a:rPr>
              <a:t>mèt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santi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056 - </a:t>
            </a:r>
            <a:r>
              <a:rPr lang="pt-BR" b="1" dirty="0">
                <a:solidFill>
                  <a:schemeClr val="accent2"/>
                </a:solidFill>
              </a:rPr>
              <a:t>Pitit Bondye a vin sou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9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ou L te </a:t>
            </a:r>
            <a:r>
              <a:rPr lang="fr-FR" sz="4000" dirty="0" err="1">
                <a:solidFill>
                  <a:srgbClr val="F7E7EF"/>
                </a:solidFill>
              </a:rPr>
              <a:t>sakrifye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L.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056 - </a:t>
            </a:r>
            <a:r>
              <a:rPr lang="pt-BR" b="1" dirty="0">
                <a:solidFill>
                  <a:schemeClr val="accent2"/>
                </a:solidFill>
              </a:rPr>
              <a:t>Pitit Bondye a vin sou tè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3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353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408</cp:revision>
  <dcterms:created xsi:type="dcterms:W3CDTF">2009-05-04T14:08:13Z</dcterms:created>
  <dcterms:modified xsi:type="dcterms:W3CDTF">2018-12-03T23:29:01Z</dcterms:modified>
</cp:coreProperties>
</file>