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Bondye toupuisan, Kreyatè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Jan 1.14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Ô Dieu, tout-puissant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Martin Luther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Martin Luther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055 -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toupuisan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Kreyatè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sibi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055 -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toupuisan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Kreyatè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chwazi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Pòv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055 -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toupuisan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Kreyatè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Ou an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055 -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toupuisan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Kreyatè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148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403</cp:revision>
  <dcterms:created xsi:type="dcterms:W3CDTF">2009-05-04T14:08:13Z</dcterms:created>
  <dcterms:modified xsi:type="dcterms:W3CDTF">2018-12-06T00:02:58Z</dcterms:modified>
</cp:coreProperties>
</file>