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Jezi renmen mwen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Women 5.8</a:t>
            </a:r>
            <a:endParaRPr lang="de-DE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N°054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Mon Sauveur m’aime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E. Tissot-Robert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Nathanael</a:t>
            </a:r>
            <a:r>
              <a:rPr lang="fr-FR" sz="1200" dirty="0">
                <a:solidFill>
                  <a:srgbClr val="B2B2B2"/>
                </a:solidFill>
              </a:rPr>
              <a:t> Norton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louvri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sispann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Konpasyon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pote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repo.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gade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biblo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pou m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imòtèl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054 -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276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402</cp:revision>
  <dcterms:created xsi:type="dcterms:W3CDTF">2009-05-04T14:08:13Z</dcterms:created>
  <dcterms:modified xsi:type="dcterms:W3CDTF">2018-12-06T00:03:19Z</dcterms:modified>
</cp:coreProperties>
</file>