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Vin redi mwen istwa sa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Sòm 66.16 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N°053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Redites-moi l’histoire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Arabella</a:t>
            </a:r>
            <a:r>
              <a:rPr lang="fr-FR" sz="1200" dirty="0">
                <a:solidFill>
                  <a:srgbClr val="B2B2B2"/>
                </a:solidFill>
              </a:rPr>
              <a:t> Katherine </a:t>
            </a:r>
            <a:r>
              <a:rPr lang="fr-FR" sz="1200" dirty="0" err="1">
                <a:solidFill>
                  <a:srgbClr val="B2B2B2"/>
                </a:solidFill>
              </a:rPr>
              <a:t>Hankey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Howard </a:t>
            </a:r>
            <a:r>
              <a:rPr lang="fr-FR" sz="1200" dirty="0" err="1">
                <a:solidFill>
                  <a:srgbClr val="B2B2B2"/>
                </a:solidFill>
              </a:rPr>
              <a:t>Doane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053 - </a:t>
            </a:r>
            <a:r>
              <a:rPr lang="it-IT" b="1" dirty="0">
                <a:solidFill>
                  <a:schemeClr val="accent2"/>
                </a:solidFill>
              </a:rPr>
              <a:t>Vin redi mwen istwa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enstri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egare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053 - </a:t>
            </a:r>
            <a:r>
              <a:rPr lang="it-IT" b="1" dirty="0">
                <a:solidFill>
                  <a:schemeClr val="accent2"/>
                </a:solidFill>
              </a:rPr>
              <a:t>Vin redi mwen istwa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053 - </a:t>
            </a:r>
            <a:r>
              <a:rPr lang="it-IT" b="1" dirty="0">
                <a:solidFill>
                  <a:schemeClr val="accent2"/>
                </a:solidFill>
              </a:rPr>
              <a:t>Vin redi mwen istwa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krèch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rafrechi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memwa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nouvèl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souvan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053 - </a:t>
            </a:r>
            <a:r>
              <a:rPr lang="it-IT" b="1" dirty="0">
                <a:solidFill>
                  <a:schemeClr val="accent2"/>
                </a:solidFill>
              </a:rPr>
              <a:t>Vin redi mwen istwa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053 - </a:t>
            </a:r>
            <a:r>
              <a:rPr lang="it-IT" b="1" dirty="0">
                <a:solidFill>
                  <a:schemeClr val="accent2"/>
                </a:solidFill>
              </a:rPr>
              <a:t>Vin redi mwen istwa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3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granmesi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Libète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 m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febli</a:t>
            </a:r>
            <a:r>
              <a:rPr lang="fr-FR" sz="400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053 - </a:t>
            </a:r>
            <a:r>
              <a:rPr lang="it-IT" b="1" dirty="0">
                <a:solidFill>
                  <a:schemeClr val="accent2"/>
                </a:solidFill>
              </a:rPr>
              <a:t>Vin redi mwen istwa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053 - </a:t>
            </a:r>
            <a:r>
              <a:rPr lang="it-IT" b="1" dirty="0">
                <a:solidFill>
                  <a:schemeClr val="accent2"/>
                </a:solidFill>
              </a:rPr>
              <a:t>Vin redi mwen istwa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299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400</cp:revision>
  <dcterms:created xsi:type="dcterms:W3CDTF">2009-05-04T14:08:13Z</dcterms:created>
  <dcterms:modified xsi:type="dcterms:W3CDTF">2018-12-06T00:03:48Z</dcterms:modified>
</cp:coreProperties>
</file>