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5" r:id="rId3"/>
    <p:sldId id="309" r:id="rId4"/>
    <p:sldId id="306" r:id="rId5"/>
    <p:sldId id="310" r:id="rId6"/>
    <p:sldId id="307" r:id="rId7"/>
    <p:sldId id="311" r:id="rId8"/>
    <p:sldId id="308" r:id="rId9"/>
    <p:sldId id="312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de-DE" sz="4400" b="1" dirty="0">
                <a:solidFill>
                  <a:srgbClr val="F7E7EF"/>
                </a:solidFill>
              </a:rPr>
              <a:t>Jezi se pi bon zanmi n genyen </a:t>
            </a:r>
          </a:p>
          <a:p>
            <a:r>
              <a:rPr lang="de-DE" sz="4400" i="1" dirty="0">
                <a:solidFill>
                  <a:srgbClr val="F7E7EF"/>
                </a:solidFill>
              </a:rPr>
              <a:t>Jan 15.13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N°052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Jésus est notre ami suprême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Lucie de Charrière,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Marianne </a:t>
            </a:r>
            <a:r>
              <a:rPr lang="fr-FR" sz="1200" dirty="0" err="1">
                <a:solidFill>
                  <a:srgbClr val="B2B2B2"/>
                </a:solidFill>
              </a:rPr>
              <a:t>Nunn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Richard W. </a:t>
            </a:r>
            <a:r>
              <a:rPr lang="fr-FR" sz="1200" dirty="0" err="1">
                <a:solidFill>
                  <a:srgbClr val="B2B2B2"/>
                </a:solidFill>
              </a:rPr>
              <a:t>Beaty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052 -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se pi bon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 n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pi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Plis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fanmi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052 -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se pi bon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 n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Sou </a:t>
            </a:r>
            <a:r>
              <a:rPr lang="fr-FR" sz="4000" dirty="0" err="1">
                <a:solidFill>
                  <a:srgbClr val="F7E7EF"/>
                </a:solidFill>
              </a:rPr>
              <a:t>tè</a:t>
            </a:r>
            <a:r>
              <a:rPr lang="fr-FR" sz="4000" dirty="0">
                <a:solidFill>
                  <a:srgbClr val="F7E7EF"/>
                </a:solidFill>
              </a:rPr>
              <a:t> sa 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pase</a:t>
            </a:r>
            <a:r>
              <a:rPr lang="fr-FR" sz="4000" dirty="0">
                <a:solidFill>
                  <a:srgbClr val="F7E7EF"/>
                </a:solidFill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gras Li, se Li </a:t>
            </a:r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k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rete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, non, Li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bouke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Gad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052 -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se pi bon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 n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12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travay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imòtèl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052 -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se pi bon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 n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87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L al </a:t>
            </a:r>
            <a:r>
              <a:rPr lang="fr-FR" sz="4000" dirty="0" err="1">
                <a:solidFill>
                  <a:srgbClr val="F7E7EF"/>
                </a:solidFill>
              </a:rPr>
              <a:t>chache</a:t>
            </a:r>
            <a:r>
              <a:rPr lang="fr-FR" sz="4000" dirty="0">
                <a:solidFill>
                  <a:srgbClr val="F7E7EF"/>
                </a:solidFill>
              </a:rPr>
              <a:t> mouton Li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pèdi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nan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gwo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savann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jwenn</a:t>
            </a:r>
            <a:r>
              <a:rPr lang="fr-FR" sz="4000" dirty="0">
                <a:solidFill>
                  <a:srgbClr val="F7E7EF"/>
                </a:solidFill>
              </a:rPr>
              <a:t> li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twoupo</a:t>
            </a:r>
            <a:r>
              <a:rPr lang="fr-FR" sz="4000" dirty="0">
                <a:solidFill>
                  <a:srgbClr val="F7E7EF"/>
                </a:solidFill>
              </a:rPr>
              <a:t> a Li </a:t>
            </a:r>
            <a:r>
              <a:rPr lang="fr-FR" sz="4000" dirty="0" err="1">
                <a:solidFill>
                  <a:srgbClr val="F7E7EF"/>
                </a:solidFill>
              </a:rPr>
              <a:t>tounen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li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Gad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052 -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se pi bon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 n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86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3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sakrifye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sa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052 -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se pi bon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 n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90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O, se pou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distrè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n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koute</a:t>
            </a:r>
            <a:r>
              <a:rPr lang="fr-FR" sz="4000" dirty="0">
                <a:solidFill>
                  <a:srgbClr val="F7E7EF"/>
                </a:solidFill>
              </a:rPr>
              <a:t> L, nan Li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Bò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L, </a:t>
            </a:r>
            <a:r>
              <a:rPr lang="fr-FR" sz="4000" dirty="0" err="1">
                <a:solidFill>
                  <a:srgbClr val="F7E7EF"/>
                </a:solidFill>
              </a:rPr>
              <a:t>repoze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n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se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052 -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se pi bon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 n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12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23528" y="703185"/>
            <a:ext cx="8496944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konprann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simaye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052 -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se pi bon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 n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7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23528" y="703185"/>
            <a:ext cx="8496944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W pou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mezi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sa pou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pran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plezi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Viv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lajwa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janm</a:t>
            </a:r>
            <a:r>
              <a:rPr lang="fr-FR" sz="4000" dirty="0">
                <a:solidFill>
                  <a:srgbClr val="F7E7EF"/>
                </a:solidFill>
              </a:rPr>
              <a:t> fini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se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>
                <a:solidFill>
                  <a:srgbClr val="F7E7EF"/>
                </a:solidFill>
              </a:rPr>
              <a:t>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052 -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se pi bon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 n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92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358</Words>
  <Application>Microsoft Office PowerPoint</Application>
  <PresentationFormat>On-screen Show (4:3)</PresentationFormat>
  <Paragraphs>60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399</cp:revision>
  <dcterms:created xsi:type="dcterms:W3CDTF">2009-05-04T14:08:13Z</dcterms:created>
  <dcterms:modified xsi:type="dcterms:W3CDTF">2018-12-03T23:12:56Z</dcterms:modified>
</cp:coreProperties>
</file>