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de-DE" sz="4400" b="1" dirty="0">
                <a:solidFill>
                  <a:srgbClr val="F7E7EF"/>
                </a:solidFill>
              </a:rPr>
              <a:t>Mwen t ap benyen nan salte </a:t>
            </a:r>
          </a:p>
          <a:p>
            <a:r>
              <a:rPr lang="de-DE" sz="4400" i="1" dirty="0">
                <a:solidFill>
                  <a:srgbClr val="F7E7EF"/>
                </a:solidFill>
              </a:rPr>
              <a:t>Women 5.8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N°051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Lorsque dans ma souillure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J. Hunter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C. H. Morris</a:t>
            </a: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051 - </a:t>
            </a:r>
            <a:r>
              <a:rPr lang="nb-NO" b="1" dirty="0">
                <a:solidFill>
                  <a:schemeClr val="accent2"/>
                </a:solidFill>
              </a:rPr>
              <a:t>Mwen t ap benyen nan salte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salte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mal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Kalvè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santi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prezans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lennmi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 bat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di.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051 - </a:t>
            </a:r>
            <a:r>
              <a:rPr lang="nb-NO" b="1" dirty="0">
                <a:solidFill>
                  <a:schemeClr val="accent2"/>
                </a:solidFill>
              </a:rPr>
              <a:t>Mwen t ap benyen nan salte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 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Men,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prese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Envite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n al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051 - </a:t>
            </a:r>
            <a:r>
              <a:rPr lang="nb-NO" b="1" dirty="0">
                <a:solidFill>
                  <a:schemeClr val="accent2"/>
                </a:solidFill>
              </a:rPr>
              <a:t>Mwen t ap benyen nan salte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44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pataje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mitan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sila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esklavaj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051 - </a:t>
            </a:r>
            <a:r>
              <a:rPr lang="nb-NO" b="1" dirty="0">
                <a:solidFill>
                  <a:schemeClr val="accent2"/>
                </a:solidFill>
              </a:rPr>
              <a:t>Mwen t ap benyen nan salte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36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 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Men,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prese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Envite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n al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051 - </a:t>
            </a:r>
            <a:r>
              <a:rPr lang="nb-NO" b="1" dirty="0">
                <a:solidFill>
                  <a:schemeClr val="accent2"/>
                </a:solidFill>
              </a:rPr>
              <a:t>Mwen t ap benyen nan salte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51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esperans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aksepte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Pisans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051 - </a:t>
            </a:r>
            <a:r>
              <a:rPr lang="nb-NO" b="1" dirty="0">
                <a:solidFill>
                  <a:schemeClr val="accent2"/>
                </a:solidFill>
              </a:rPr>
              <a:t>Mwen t ap benyen nan salte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68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 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Men,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prese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Envite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n al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051 - </a:t>
            </a:r>
            <a:r>
              <a:rPr lang="nb-NO" b="1" dirty="0">
                <a:solidFill>
                  <a:schemeClr val="accent2"/>
                </a:solidFill>
              </a:rPr>
              <a:t>Mwen t ap benyen nan salte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85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1678</TotalTime>
  <Words>349</Words>
  <Application>Microsoft Office PowerPoint</Application>
  <PresentationFormat>On-screen Show (4:3)</PresentationFormat>
  <Paragraphs>68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395</cp:revision>
  <dcterms:created xsi:type="dcterms:W3CDTF">2009-05-04T14:08:13Z</dcterms:created>
  <dcterms:modified xsi:type="dcterms:W3CDTF">2018-12-06T00:04:13Z</dcterms:modified>
</cp:coreProperties>
</file>