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de-DE" sz="4400" b="1" dirty="0">
                <a:solidFill>
                  <a:srgbClr val="F7E7EF"/>
                </a:solidFill>
              </a:rPr>
              <a:t>Mwen pa konnen</a:t>
            </a:r>
          </a:p>
          <a:p>
            <a:r>
              <a:rPr lang="de-DE" sz="4400" i="1" dirty="0">
                <a:solidFill>
                  <a:srgbClr val="F7E7EF"/>
                </a:solidFill>
              </a:rPr>
              <a:t>Women 5.8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N°050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Je ne sais pourquoi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G. </a:t>
            </a:r>
            <a:r>
              <a:rPr lang="fr-FR" sz="1200" dirty="0" err="1">
                <a:solidFill>
                  <a:srgbClr val="B2B2B2"/>
                </a:solidFill>
              </a:rPr>
              <a:t>Guillod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J. Mac </a:t>
            </a:r>
            <a:r>
              <a:rPr lang="fr-FR" sz="1200" dirty="0" err="1">
                <a:solidFill>
                  <a:srgbClr val="B2B2B2"/>
                </a:solidFill>
              </a:rPr>
              <a:t>Granahan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050 -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pa </a:t>
            </a:r>
            <a:r>
              <a:rPr lang="en-US" b="1" dirty="0" err="1">
                <a:solidFill>
                  <a:schemeClr val="accent2"/>
                </a:solidFill>
              </a:rPr>
              <a:t>konnen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sa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gras Li,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konsa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efase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Dèt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050 -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pa </a:t>
            </a:r>
            <a:r>
              <a:rPr lang="en-US" b="1" dirty="0" err="1">
                <a:solidFill>
                  <a:schemeClr val="accent2"/>
                </a:solidFill>
              </a:rPr>
              <a:t>konnen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Men,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ban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bat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050 -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pa </a:t>
            </a:r>
            <a:r>
              <a:rPr lang="en-US" b="1" dirty="0" err="1">
                <a:solidFill>
                  <a:schemeClr val="accent2"/>
                </a:solidFill>
              </a:rPr>
              <a:t>konnen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60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Rive antre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Kòman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mizè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resevwa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050 -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pa </a:t>
            </a:r>
            <a:r>
              <a:rPr lang="en-US" b="1" dirty="0" err="1">
                <a:solidFill>
                  <a:schemeClr val="accent2"/>
                </a:solidFill>
              </a:rPr>
              <a:t>konnen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64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Men,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ban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bat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050 -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pa </a:t>
            </a:r>
            <a:r>
              <a:rPr lang="en-US" b="1" dirty="0" err="1">
                <a:solidFill>
                  <a:schemeClr val="accent2"/>
                </a:solidFill>
              </a:rPr>
              <a:t>konnen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93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kantite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Eksperyans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eprèv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rezève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pòv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050 -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pa </a:t>
            </a:r>
            <a:r>
              <a:rPr lang="en-US" b="1" dirty="0" err="1">
                <a:solidFill>
                  <a:schemeClr val="accent2"/>
                </a:solidFill>
              </a:rPr>
              <a:t>konnen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52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Men,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ban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bat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050 -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pa </a:t>
            </a:r>
            <a:r>
              <a:rPr lang="en-US" b="1" dirty="0" err="1">
                <a:solidFill>
                  <a:schemeClr val="accent2"/>
                </a:solidFill>
              </a:rPr>
              <a:t>konnen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60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1675</TotalTime>
  <Words>289</Words>
  <Application>Microsoft Office PowerPoint</Application>
  <PresentationFormat>On-screen Show (4:3)</PresentationFormat>
  <Paragraphs>53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392</cp:revision>
  <dcterms:created xsi:type="dcterms:W3CDTF">2009-05-04T14:08:13Z</dcterms:created>
  <dcterms:modified xsi:type="dcterms:W3CDTF">2018-12-06T00:04:26Z</dcterms:modified>
</cp:coreProperties>
</file>