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Gen yon sovè mèveye non L se Jezi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Egzòd 33.22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He </a:t>
            </a:r>
            <a:r>
              <a:rPr lang="fr-FR" sz="1200" dirty="0" err="1">
                <a:solidFill>
                  <a:srgbClr val="B2B2B2"/>
                </a:solidFill>
              </a:rPr>
              <a:t>hideth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my</a:t>
            </a:r>
            <a:r>
              <a:rPr lang="fr-FR" sz="1200" dirty="0">
                <a:solidFill>
                  <a:srgbClr val="B2B2B2"/>
                </a:solidFill>
              </a:rPr>
              <a:t> soul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Fanny Jane Crosby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James </a:t>
            </a:r>
            <a:r>
              <a:rPr lang="fr-FR" sz="1200" dirty="0" err="1">
                <a:solidFill>
                  <a:srgbClr val="B2B2B2"/>
                </a:solidFill>
              </a:rPr>
              <a:t>Kirkpatrick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smtClean="0">
                <a:solidFill>
                  <a:schemeClr val="accent2"/>
                </a:solidFill>
              </a:rPr>
              <a:t>049 </a:t>
            </a:r>
            <a:r>
              <a:rPr lang="en-US" b="1" dirty="0" smtClean="0">
                <a:solidFill>
                  <a:schemeClr val="accent2"/>
                </a:solidFill>
              </a:rPr>
              <a:t>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kache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benediksyon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...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kache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4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va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rankontre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...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kache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L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...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kache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1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L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do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renouvle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...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kache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pla</a:t>
            </a:r>
            <a:r>
              <a:rPr lang="fr-FR" sz="4000" dirty="0">
                <a:solidFill>
                  <a:srgbClr val="F7E7EF"/>
                </a:solidFill>
              </a:rPr>
              <a:t> men L.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L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do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renouvle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...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049 -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sovè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mèveye</a:t>
            </a:r>
            <a:r>
              <a:rPr lang="fr-FR" b="1" dirty="0">
                <a:solidFill>
                  <a:schemeClr val="accent2"/>
                </a:solidFill>
              </a:rPr>
              <a:t> non L se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624</Words>
  <Application>Microsoft Office PowerPoint</Application>
  <PresentationFormat>On-screen Show (4:3)</PresentationFormat>
  <Paragraphs>98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386</cp:revision>
  <dcterms:created xsi:type="dcterms:W3CDTF">2009-05-04T14:08:13Z</dcterms:created>
  <dcterms:modified xsi:type="dcterms:W3CDTF">2018-12-06T00:04:36Z</dcterms:modified>
</cp:coreProperties>
</file>