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304" r:id="rId2"/>
    <p:sldId id="305" r:id="rId3"/>
    <p:sldId id="306" r:id="rId4"/>
    <p:sldId id="307" r:id="rId5"/>
    <p:sldId id="308" r:id="rId6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it-IT" sz="4400" b="1" dirty="0">
                <a:solidFill>
                  <a:srgbClr val="F7E7EF"/>
                </a:solidFill>
              </a:rPr>
              <a:t>Senyè, mwen ta vle  gen mil vwa </a:t>
            </a:r>
          </a:p>
          <a:p>
            <a:r>
              <a:rPr lang="it-IT" sz="4400" i="1" dirty="0">
                <a:solidFill>
                  <a:srgbClr val="F7E7EF"/>
                </a:solidFill>
              </a:rPr>
              <a:t>Revelasyon 19.6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N°048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Seigneur, que n’ai-je mille voix !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Ruben </a:t>
            </a:r>
            <a:r>
              <a:rPr lang="fr-FR" sz="1200" dirty="0" err="1">
                <a:solidFill>
                  <a:srgbClr val="B2B2B2"/>
                </a:solidFill>
              </a:rPr>
              <a:t>Saillens</a:t>
            </a:r>
            <a:r>
              <a:rPr lang="fr-FR" sz="1200" dirty="0">
                <a:solidFill>
                  <a:srgbClr val="B2B2B2"/>
                </a:solidFill>
              </a:rPr>
              <a:t>, </a:t>
            </a:r>
            <a:r>
              <a:rPr lang="fr-FR" sz="1200" dirty="0" err="1">
                <a:solidFill>
                  <a:srgbClr val="B2B2B2"/>
                </a:solidFill>
              </a:rPr>
              <a:t>dap</a:t>
            </a:r>
            <a:r>
              <a:rPr lang="fr-FR" sz="1200" dirty="0">
                <a:solidFill>
                  <a:srgbClr val="B2B2B2"/>
                </a:solidFill>
              </a:rPr>
              <a:t>. Charles Wesley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Thomas </a:t>
            </a:r>
            <a:r>
              <a:rPr lang="fr-FR" sz="1200">
                <a:solidFill>
                  <a:srgbClr val="B2B2B2"/>
                </a:solidFill>
              </a:rPr>
              <a:t>Jarman</a:t>
            </a:r>
            <a:endParaRPr lang="fr-FR" sz="1200" dirty="0" err="1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048 - </a:t>
            </a:r>
            <a:r>
              <a:rPr lang="sv-SE" b="1" dirty="0">
                <a:solidFill>
                  <a:schemeClr val="accent2"/>
                </a:solidFill>
              </a:rPr>
              <a:t>Senyè, mwen ta vle  gen mil vwa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mil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vwa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Pou m chante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rive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jis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zanj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Mèvèy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ki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lakwa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Mèvèy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lakwa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048 - </a:t>
            </a:r>
            <a:r>
              <a:rPr lang="sv-SE" b="1" dirty="0">
                <a:solidFill>
                  <a:schemeClr val="accent2"/>
                </a:solidFill>
              </a:rPr>
              <a:t>Senyè, mwen ta vle  gen mil vwa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Senyè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Bondye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anime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Souf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dwe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anime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Se pou non Ou,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bouch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Fè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eko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tout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kote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eko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tout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048 - </a:t>
            </a:r>
            <a:r>
              <a:rPr lang="sv-SE" b="1" dirty="0">
                <a:solidFill>
                  <a:schemeClr val="accent2"/>
                </a:solidFill>
              </a:rPr>
              <a:t>Senyè, mwen ta vle  gen mil vwa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46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Non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dous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siye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dlo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nan je,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amoni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mèveye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amoni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mete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lajwa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lavi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Ou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(Nan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n Ou met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lapè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n Ou met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048 - </a:t>
            </a:r>
            <a:r>
              <a:rPr lang="sv-SE" b="1" dirty="0">
                <a:solidFill>
                  <a:schemeClr val="accent2"/>
                </a:solidFill>
              </a:rPr>
              <a:t>Senyè, mwen ta vle  gen mil vwa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01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Kounye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anyen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mal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tranble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Pi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gwo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pirifye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;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</a:t>
            </a:r>
          </a:p>
          <a:p>
            <a:pPr algn="ctr"/>
            <a:r>
              <a:rPr lang="fr-FR" sz="4000" i="1" dirty="0">
                <a:solidFill>
                  <a:srgbClr val="00B0F0"/>
                </a:solidFill>
                <a:latin typeface="+mj-lt"/>
              </a:rPr>
              <a:t>(San 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koule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pou </a:t>
            </a:r>
            <a:r>
              <a:rPr lang="fr-FR" sz="4000" i="1" dirty="0" err="1">
                <a:solidFill>
                  <a:srgbClr val="00B0F0"/>
                </a:solidFill>
                <a:latin typeface="+mj-lt"/>
              </a:rPr>
              <a:t>mwen</a:t>
            </a:r>
            <a:r>
              <a:rPr lang="fr-FR" sz="4000" i="1" dirty="0">
                <a:solidFill>
                  <a:srgbClr val="00B0F0"/>
                </a:solidFill>
                <a:latin typeface="+mj-lt"/>
              </a:rPr>
              <a:t> !)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San 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koule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 smtClean="0">
                <a:solidFill>
                  <a:schemeClr val="accent2"/>
                </a:solidFill>
              </a:rPr>
              <a:t>048 - </a:t>
            </a:r>
            <a:r>
              <a:rPr lang="sv-SE" b="1" dirty="0">
                <a:solidFill>
                  <a:schemeClr val="accent2"/>
                </a:solidFill>
              </a:rPr>
              <a:t>Senyè, mwen ta vle  gen mil vwa 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75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291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382</cp:revision>
  <dcterms:created xsi:type="dcterms:W3CDTF">2009-05-04T14:08:13Z</dcterms:created>
  <dcterms:modified xsi:type="dcterms:W3CDTF">2018-12-06T00:05:21Z</dcterms:modified>
</cp:coreProperties>
</file>