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Jezi, o Non ki depase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Ezayi 53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Jésus, ô nom qui surpasse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Joseph Parry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sa,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kraze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souflete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maltrete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awoze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9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pikan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Ou, li 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Atire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atire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e nan men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047 - </a:t>
            </a:r>
            <a:r>
              <a:rPr lang="it-IT" b="1" dirty="0">
                <a:solidFill>
                  <a:schemeClr val="accent2"/>
                </a:solidFill>
              </a:rPr>
              <a:t>Jezi, o Non ki depase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382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379</cp:revision>
  <dcterms:created xsi:type="dcterms:W3CDTF">2009-05-04T14:08:13Z</dcterms:created>
  <dcterms:modified xsi:type="dcterms:W3CDTF">2018-12-06T00:05:30Z</dcterms:modified>
</cp:coreProperties>
</file>