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Non Li se Jezi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Lik 4.18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Son nom est Jésus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046 </a:t>
            </a:r>
            <a:r>
              <a:rPr lang="en-US" b="1" dirty="0" smtClean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Non Li se 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maltrete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046 </a:t>
            </a:r>
            <a:r>
              <a:rPr lang="en-US" b="1" dirty="0" smtClean="0">
                <a:solidFill>
                  <a:schemeClr val="accent2"/>
                </a:solidFill>
              </a:rPr>
              <a:t>- </a:t>
            </a:r>
            <a:r>
              <a:rPr lang="it-IT" b="1" dirty="0">
                <a:solidFill>
                  <a:schemeClr val="accent2"/>
                </a:solidFill>
              </a:rPr>
              <a:t>Non Li se 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73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376</cp:revision>
  <dcterms:created xsi:type="dcterms:W3CDTF">2009-05-04T14:08:13Z</dcterms:created>
  <dcterms:modified xsi:type="dcterms:W3CDTF">2018-12-03T20:47:00Z</dcterms:modified>
</cp:coreProperties>
</file>