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Gade </a:t>
            </a:r>
            <a:r>
              <a:rPr lang="fr-FR" sz="4400" b="1" dirty="0" err="1">
                <a:solidFill>
                  <a:srgbClr val="F7E7EF"/>
                </a:solidFill>
              </a:rPr>
              <a:t>yon</a:t>
            </a:r>
            <a:r>
              <a:rPr lang="fr-FR" sz="4400" b="1" dirty="0">
                <a:solidFill>
                  <a:srgbClr val="F7E7EF"/>
                </a:solidFill>
              </a:rPr>
              <a:t> Non si </a:t>
            </a:r>
            <a:r>
              <a:rPr lang="fr-FR" sz="4400" b="1" dirty="0" err="1">
                <a:solidFill>
                  <a:srgbClr val="F7E7EF"/>
                </a:solidFill>
              </a:rPr>
              <a:t>bèl</a:t>
            </a:r>
            <a:r>
              <a:rPr lang="fr-FR" sz="4400" b="1" dirty="0">
                <a:solidFill>
                  <a:srgbClr val="F7E7EF"/>
                </a:solidFill>
              </a:rPr>
              <a:t>, si </a:t>
            </a:r>
            <a:r>
              <a:rPr lang="fr-FR" sz="4400" b="1" dirty="0" err="1">
                <a:solidFill>
                  <a:srgbClr val="F7E7EF"/>
                </a:solidFill>
              </a:rPr>
              <a:t>dou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Filipyen</a:t>
            </a:r>
            <a:r>
              <a:rPr lang="fr-FR" sz="4400" i="1" dirty="0">
                <a:solidFill>
                  <a:srgbClr val="F7E7EF"/>
                </a:solidFill>
              </a:rPr>
              <a:t> 2.9 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N°045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Il est un nom si beau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Louis Antoine </a:t>
            </a:r>
            <a:r>
              <a:rPr lang="fr-FR" sz="1200" dirty="0" err="1">
                <a:solidFill>
                  <a:srgbClr val="B2B2B2"/>
                </a:solidFill>
              </a:rPr>
              <a:t>Mathy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John Bacchus Dykes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045 - </a:t>
            </a:r>
            <a:r>
              <a:rPr lang="it-IT" b="1" dirty="0">
                <a:solidFill>
                  <a:schemeClr val="accent2"/>
                </a:solidFill>
              </a:rPr>
              <a:t>Gade yon Non si bèl, si dou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ajenou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045 - </a:t>
            </a:r>
            <a:r>
              <a:rPr lang="it-IT" b="1" dirty="0">
                <a:solidFill>
                  <a:schemeClr val="accent2"/>
                </a:solidFill>
              </a:rPr>
              <a:t>Gade yon Non si bèl, si dou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Ou a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te fin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045 - </a:t>
            </a:r>
            <a:r>
              <a:rPr lang="it-IT" b="1" dirty="0">
                <a:solidFill>
                  <a:schemeClr val="accent2"/>
                </a:solidFill>
              </a:rPr>
              <a:t>Gade yon Non si bèl, si dou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9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gade 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045 - </a:t>
            </a:r>
            <a:r>
              <a:rPr lang="it-IT" b="1" dirty="0">
                <a:solidFill>
                  <a:schemeClr val="accent2"/>
                </a:solidFill>
              </a:rPr>
              <a:t>Gade yon Non si bèl, si dou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6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Granmesi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045 - </a:t>
            </a:r>
            <a:r>
              <a:rPr lang="it-IT" b="1" dirty="0">
                <a:solidFill>
                  <a:schemeClr val="accent2"/>
                </a:solidFill>
              </a:rPr>
              <a:t>Gade yon Non si bèl, si dou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3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Depi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 Non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ajenou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Kache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045 - </a:t>
            </a:r>
            <a:r>
              <a:rPr lang="it-IT" b="1" dirty="0">
                <a:solidFill>
                  <a:schemeClr val="accent2"/>
                </a:solidFill>
              </a:rPr>
              <a:t>Gade yon Non si bèl, si dou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00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289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375</cp:revision>
  <dcterms:created xsi:type="dcterms:W3CDTF">2009-05-04T14:08:13Z</dcterms:created>
  <dcterms:modified xsi:type="dcterms:W3CDTF">2018-12-03T20:44:40Z</dcterms:modified>
</cp:coreProperties>
</file>