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Nan </a:t>
            </a:r>
            <a:r>
              <a:rPr lang="fr-FR" sz="4400" b="1" dirty="0" err="1">
                <a:solidFill>
                  <a:srgbClr val="F7E7EF"/>
                </a:solidFill>
              </a:rPr>
              <a:t>syèl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yo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ak</a:t>
            </a:r>
            <a:r>
              <a:rPr lang="fr-FR" sz="4400" b="1" dirty="0">
                <a:solidFill>
                  <a:srgbClr val="F7E7EF"/>
                </a:solidFill>
              </a:rPr>
              <a:t> sou tout </a:t>
            </a:r>
            <a:r>
              <a:rPr lang="fr-FR" sz="4400" b="1" dirty="0" err="1">
                <a:solidFill>
                  <a:srgbClr val="F7E7EF"/>
                </a:solidFill>
              </a:rPr>
              <a:t>tè</a:t>
            </a:r>
            <a:r>
              <a:rPr lang="fr-FR" sz="4400" b="1" dirty="0">
                <a:solidFill>
                  <a:srgbClr val="F7E7EF"/>
                </a:solidFill>
              </a:rPr>
              <a:t> a </a:t>
            </a:r>
          </a:p>
          <a:p>
            <a:r>
              <a:rPr lang="fr-FR" sz="4400" i="1" dirty="0">
                <a:solidFill>
                  <a:srgbClr val="F7E7EF"/>
                </a:solidFill>
              </a:rPr>
              <a:t>Ebre 1.4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Dans les cieux et sur la terre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G. </a:t>
            </a:r>
            <a:r>
              <a:rPr lang="fr-FR" sz="1200" dirty="0" err="1">
                <a:solidFill>
                  <a:srgbClr val="B2B2B2"/>
                </a:solidFill>
              </a:rPr>
              <a:t>Jaulmes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Howard </a:t>
            </a:r>
            <a:r>
              <a:rPr lang="fr-FR" sz="1200" dirty="0" err="1">
                <a:solidFill>
                  <a:srgbClr val="B2B2B2"/>
                </a:solidFill>
              </a:rPr>
              <a:t>Doane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044 - Nan </a:t>
            </a:r>
            <a:r>
              <a:rPr lang="en-US" b="1" dirty="0" err="1">
                <a:solidFill>
                  <a:schemeClr val="accent2"/>
                </a:solidFill>
              </a:rPr>
              <a:t>syèl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tè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044 - Nan </a:t>
            </a:r>
            <a:r>
              <a:rPr lang="en-US" b="1" dirty="0" err="1">
                <a:solidFill>
                  <a:schemeClr val="accent2"/>
                </a:solidFill>
              </a:rPr>
              <a:t>syèl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tè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Chwazi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Emanyèl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044 - Nan </a:t>
            </a:r>
            <a:r>
              <a:rPr lang="en-US" b="1" dirty="0" err="1">
                <a:solidFill>
                  <a:schemeClr val="accent2"/>
                </a:solidFill>
              </a:rPr>
              <a:t>syèl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tè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Kèlkanswa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Menmsi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Kèlkanswa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044 - Nan </a:t>
            </a:r>
            <a:r>
              <a:rPr lang="en-US" b="1" dirty="0" err="1">
                <a:solidFill>
                  <a:schemeClr val="accent2"/>
                </a:solidFill>
              </a:rPr>
              <a:t>syèl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tè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6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Chwazi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Emanyèl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044 - Nan </a:t>
            </a:r>
            <a:r>
              <a:rPr lang="en-US" b="1" dirty="0" err="1">
                <a:solidFill>
                  <a:schemeClr val="accent2"/>
                </a:solidFill>
              </a:rPr>
              <a:t>syèl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tè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6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soulaje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koloboso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se sou do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fado.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044 - Nan </a:t>
            </a:r>
            <a:r>
              <a:rPr lang="en-US" b="1" dirty="0" err="1">
                <a:solidFill>
                  <a:schemeClr val="accent2"/>
                </a:solidFill>
              </a:rPr>
              <a:t>syèl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tè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3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Chwazi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Emanyèl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044 - Nan </a:t>
            </a:r>
            <a:r>
              <a:rPr lang="en-US" b="1" dirty="0" err="1">
                <a:solidFill>
                  <a:schemeClr val="accent2"/>
                </a:solidFill>
              </a:rPr>
              <a:t>syèl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tè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 jan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met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don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044 - Nan </a:t>
            </a:r>
            <a:r>
              <a:rPr lang="en-US" b="1" dirty="0" err="1">
                <a:solidFill>
                  <a:schemeClr val="accent2"/>
                </a:solidFill>
              </a:rPr>
              <a:t>syèl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tè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3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Chwazi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Letènèl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Emanyèl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044 - Nan </a:t>
            </a:r>
            <a:r>
              <a:rPr lang="en-US" b="1" dirty="0" err="1">
                <a:solidFill>
                  <a:schemeClr val="accent2"/>
                </a:solidFill>
              </a:rPr>
              <a:t>syèl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ak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tout </a:t>
            </a:r>
            <a:r>
              <a:rPr lang="en-US" b="1" dirty="0" err="1">
                <a:solidFill>
                  <a:schemeClr val="accent2"/>
                </a:solidFill>
              </a:rPr>
              <a:t>tè</a:t>
            </a:r>
            <a:r>
              <a:rPr lang="en-US" b="1" dirty="0">
                <a:solidFill>
                  <a:schemeClr val="accent2"/>
                </a:solidFill>
              </a:rPr>
              <a:t> 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354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375</cp:revision>
  <dcterms:created xsi:type="dcterms:W3CDTF">2009-05-04T14:08:13Z</dcterms:created>
  <dcterms:modified xsi:type="dcterms:W3CDTF">2018-12-05T23:49:58Z</dcterms:modified>
</cp:coreProperties>
</file>