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304" r:id="rId2"/>
    <p:sldId id="305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An </a:t>
            </a:r>
            <a:r>
              <a:rPr lang="fr-FR" sz="4400" b="1" dirty="0" err="1">
                <a:solidFill>
                  <a:srgbClr val="F7E7EF"/>
                </a:solidFill>
              </a:rPr>
              <a:t>nou</a:t>
            </a:r>
            <a:r>
              <a:rPr lang="fr-FR" sz="4400" b="1" dirty="0">
                <a:solidFill>
                  <a:srgbClr val="F7E7EF"/>
                </a:solidFill>
              </a:rPr>
              <a:t> tout </a:t>
            </a:r>
            <a:r>
              <a:rPr lang="fr-FR" sz="4400" b="1" dirty="0" err="1">
                <a:solidFill>
                  <a:srgbClr val="F7E7EF"/>
                </a:solidFill>
              </a:rPr>
              <a:t>selebre</a:t>
            </a:r>
            <a:r>
              <a:rPr lang="fr-FR" sz="4400" b="1" dirty="0">
                <a:solidFill>
                  <a:srgbClr val="F7E7EF"/>
                </a:solidFill>
              </a:rPr>
              <a:t> Non </a:t>
            </a:r>
            <a:r>
              <a:rPr lang="fr-FR" sz="4400" b="1" dirty="0" err="1">
                <a:solidFill>
                  <a:srgbClr val="F7E7EF"/>
                </a:solidFill>
              </a:rPr>
              <a:t>Jezi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Filipyen</a:t>
            </a:r>
            <a:r>
              <a:rPr lang="fr-FR" sz="4400" i="1" dirty="0">
                <a:solidFill>
                  <a:srgbClr val="F7E7EF"/>
                </a:solidFill>
              </a:rPr>
              <a:t> 2.11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N°043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Exaltons notre divin Maitre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Auguste </a:t>
            </a:r>
            <a:r>
              <a:rPr lang="fr-FR" sz="1200" dirty="0" err="1">
                <a:solidFill>
                  <a:srgbClr val="B2B2B2"/>
                </a:solidFill>
              </a:rPr>
              <a:t>Glardon</a:t>
            </a:r>
            <a:r>
              <a:rPr lang="fr-FR" sz="1200" dirty="0">
                <a:solidFill>
                  <a:srgbClr val="B2B2B2"/>
                </a:solidFill>
              </a:rPr>
              <a:t>,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Louis Antoine </a:t>
            </a:r>
            <a:r>
              <a:rPr lang="fr-FR" sz="1200" dirty="0" err="1">
                <a:solidFill>
                  <a:srgbClr val="B2B2B2"/>
                </a:solidFill>
              </a:rPr>
              <a:t>Mathy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J. Mac </a:t>
            </a:r>
            <a:r>
              <a:rPr lang="fr-FR" sz="1200" dirty="0" err="1">
                <a:solidFill>
                  <a:srgbClr val="B2B2B2"/>
                </a:solidFill>
              </a:rPr>
              <a:t>Granahan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043 - </a:t>
            </a:r>
            <a:r>
              <a:rPr lang="fr-FR" b="1" dirty="0">
                <a:solidFill>
                  <a:schemeClr val="accent2"/>
                </a:solidFill>
              </a:rPr>
              <a:t>An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tout </a:t>
            </a:r>
            <a:r>
              <a:rPr lang="fr-FR" b="1" dirty="0" err="1">
                <a:solidFill>
                  <a:schemeClr val="accent2"/>
                </a:solidFill>
              </a:rPr>
              <a:t>selebre</a:t>
            </a:r>
            <a:r>
              <a:rPr lang="fr-FR" b="1" dirty="0">
                <a:solidFill>
                  <a:schemeClr val="accent2"/>
                </a:solidFill>
              </a:rPr>
              <a:t> Non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(Li </a:t>
            </a:r>
            <a:r>
              <a:rPr lang="fr-FR" sz="4000" i="1" dirty="0" err="1">
                <a:solidFill>
                  <a:srgbClr val="00B0F0"/>
                </a:solidFill>
              </a:rPr>
              <a:t>ki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ba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nou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 err="1">
                <a:solidFill>
                  <a:srgbClr val="F7E7EF"/>
                </a:solidFill>
              </a:rPr>
              <a:t>vrè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bonè</a:t>
            </a:r>
            <a:r>
              <a:rPr lang="fr-FR" sz="4000" dirty="0">
                <a:solidFill>
                  <a:srgbClr val="F7E7EF"/>
                </a:solidFill>
              </a:rPr>
              <a:t> a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vrè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bonè</a:t>
            </a:r>
            <a:r>
              <a:rPr lang="fr-FR" sz="4000" i="1" dirty="0">
                <a:solidFill>
                  <a:srgbClr val="00B0F0"/>
                </a:solidFill>
              </a:rPr>
              <a:t> a),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beni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(Li </a:t>
            </a:r>
            <a:r>
              <a:rPr lang="fr-FR" sz="4000" i="1" dirty="0" err="1">
                <a:solidFill>
                  <a:srgbClr val="00B0F0"/>
                </a:solidFill>
              </a:rPr>
              <a:t>beni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nou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gras Li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ak</a:t>
            </a:r>
            <a:r>
              <a:rPr lang="fr-FR" sz="4000" i="1" dirty="0">
                <a:solidFill>
                  <a:srgbClr val="00B0F0"/>
                </a:solidFill>
              </a:rPr>
              <a:t> gras Li </a:t>
            </a:r>
            <a:r>
              <a:rPr lang="fr-FR" sz="4000" i="1" dirty="0" err="1">
                <a:solidFill>
                  <a:srgbClr val="00B0F0"/>
                </a:solidFill>
              </a:rPr>
              <a:t>yo</a:t>
            </a:r>
            <a:r>
              <a:rPr lang="fr-FR" sz="4000" i="1" dirty="0">
                <a:solidFill>
                  <a:srgbClr val="00B0F0"/>
                </a:solidFill>
              </a:rPr>
              <a:t>).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043 - </a:t>
            </a:r>
            <a:r>
              <a:rPr lang="fr-FR" b="1" dirty="0">
                <a:solidFill>
                  <a:schemeClr val="accent2"/>
                </a:solidFill>
              </a:rPr>
              <a:t>An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tout </a:t>
            </a:r>
            <a:r>
              <a:rPr lang="fr-FR" b="1" dirty="0" err="1">
                <a:solidFill>
                  <a:schemeClr val="accent2"/>
                </a:solidFill>
              </a:rPr>
              <a:t>selebre</a:t>
            </a:r>
            <a:r>
              <a:rPr lang="fr-FR" b="1" dirty="0">
                <a:solidFill>
                  <a:schemeClr val="accent2"/>
                </a:solidFill>
              </a:rPr>
              <a:t> Non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33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Kounye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Li mande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an.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043 - </a:t>
            </a:r>
            <a:r>
              <a:rPr lang="fr-FR" b="1" dirty="0">
                <a:solidFill>
                  <a:schemeClr val="accent2"/>
                </a:solidFill>
              </a:rPr>
              <a:t>An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tout </a:t>
            </a:r>
            <a:r>
              <a:rPr lang="fr-FR" b="1" dirty="0" err="1">
                <a:solidFill>
                  <a:schemeClr val="accent2"/>
                </a:solidFill>
              </a:rPr>
              <a:t>selebre</a:t>
            </a:r>
            <a:r>
              <a:rPr lang="fr-FR" b="1" dirty="0">
                <a:solidFill>
                  <a:schemeClr val="accent2"/>
                </a:solidFill>
              </a:rPr>
              <a:t> Non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28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(An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nou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louwe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) 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Redanmtè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a),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Senyè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nou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an),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Chèf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lame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Chèf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lame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yo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).</a:t>
            </a:r>
            <a:endParaRPr lang="fr-FR" sz="4000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043 - </a:t>
            </a:r>
            <a:r>
              <a:rPr lang="fr-FR" b="1" dirty="0">
                <a:solidFill>
                  <a:schemeClr val="accent2"/>
                </a:solidFill>
              </a:rPr>
              <a:t>An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tout </a:t>
            </a:r>
            <a:r>
              <a:rPr lang="fr-FR" b="1" dirty="0" err="1">
                <a:solidFill>
                  <a:schemeClr val="accent2"/>
                </a:solidFill>
              </a:rPr>
              <a:t>selebre</a:t>
            </a:r>
            <a:r>
              <a:rPr lang="fr-FR" b="1" dirty="0">
                <a:solidFill>
                  <a:schemeClr val="accent2"/>
                </a:solidFill>
              </a:rPr>
              <a:t> Non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99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(Li </a:t>
            </a:r>
            <a:r>
              <a:rPr lang="fr-FR" sz="4000" i="1" dirty="0" err="1">
                <a:solidFill>
                  <a:srgbClr val="00B0F0"/>
                </a:solidFill>
              </a:rPr>
              <a:t>ki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ba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nou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 err="1">
                <a:solidFill>
                  <a:srgbClr val="F7E7EF"/>
                </a:solidFill>
              </a:rPr>
              <a:t>vrè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bonè</a:t>
            </a:r>
            <a:r>
              <a:rPr lang="fr-FR" sz="4000" dirty="0">
                <a:solidFill>
                  <a:srgbClr val="F7E7EF"/>
                </a:solidFill>
              </a:rPr>
              <a:t> a </a:t>
            </a:r>
            <a:r>
              <a:rPr lang="fr-FR" sz="4000" dirty="0">
                <a:solidFill>
                  <a:srgbClr val="00B0F0"/>
                </a:solidFill>
              </a:rPr>
              <a:t>(</a:t>
            </a:r>
            <a:r>
              <a:rPr lang="fr-FR" sz="4000" dirty="0" err="1">
                <a:solidFill>
                  <a:srgbClr val="00B0F0"/>
                </a:solidFill>
              </a:rPr>
              <a:t>vrè</a:t>
            </a:r>
            <a:r>
              <a:rPr lang="fr-FR" sz="4000" dirty="0">
                <a:solidFill>
                  <a:srgbClr val="00B0F0"/>
                </a:solidFill>
              </a:rPr>
              <a:t> </a:t>
            </a:r>
            <a:r>
              <a:rPr lang="fr-FR" sz="4000" dirty="0" err="1">
                <a:solidFill>
                  <a:srgbClr val="00B0F0"/>
                </a:solidFill>
              </a:rPr>
              <a:t>bonè</a:t>
            </a:r>
            <a:r>
              <a:rPr lang="fr-FR" sz="4000" dirty="0">
                <a:solidFill>
                  <a:srgbClr val="00B0F0"/>
                </a:solidFill>
              </a:rPr>
              <a:t> a),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beni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(Li </a:t>
            </a:r>
            <a:r>
              <a:rPr lang="fr-FR" sz="4000" i="1" dirty="0" err="1">
                <a:solidFill>
                  <a:srgbClr val="00B0F0"/>
                </a:solidFill>
              </a:rPr>
              <a:t>beni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nou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gras Li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ak</a:t>
            </a:r>
            <a:r>
              <a:rPr lang="fr-FR" sz="4000" i="1" dirty="0">
                <a:solidFill>
                  <a:srgbClr val="00B0F0"/>
                </a:solidFill>
              </a:rPr>
              <a:t> gras Li </a:t>
            </a:r>
            <a:r>
              <a:rPr lang="fr-FR" sz="4000" i="1" dirty="0" err="1">
                <a:solidFill>
                  <a:srgbClr val="00B0F0"/>
                </a:solidFill>
              </a:rPr>
              <a:t>yo</a:t>
            </a:r>
            <a:r>
              <a:rPr lang="fr-FR" sz="4000" i="1" dirty="0">
                <a:solidFill>
                  <a:srgbClr val="00B0F0"/>
                </a:solidFill>
              </a:rPr>
              <a:t>).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043 - </a:t>
            </a:r>
            <a:r>
              <a:rPr lang="fr-FR" b="1" dirty="0">
                <a:solidFill>
                  <a:schemeClr val="accent2"/>
                </a:solidFill>
              </a:rPr>
              <a:t>An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tout </a:t>
            </a:r>
            <a:r>
              <a:rPr lang="fr-FR" b="1" dirty="0" err="1">
                <a:solidFill>
                  <a:schemeClr val="accent2"/>
                </a:solidFill>
              </a:rPr>
              <a:t>selebre</a:t>
            </a:r>
            <a:r>
              <a:rPr lang="fr-FR" b="1" dirty="0">
                <a:solidFill>
                  <a:schemeClr val="accent2"/>
                </a:solidFill>
              </a:rPr>
              <a:t> Non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87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selebre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bon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043 - </a:t>
            </a:r>
            <a:r>
              <a:rPr lang="fr-FR" b="1" dirty="0">
                <a:solidFill>
                  <a:schemeClr val="accent2"/>
                </a:solidFill>
              </a:rPr>
              <a:t>An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tout </a:t>
            </a:r>
            <a:r>
              <a:rPr lang="fr-FR" b="1" dirty="0" err="1">
                <a:solidFill>
                  <a:schemeClr val="accent2"/>
                </a:solidFill>
              </a:rPr>
              <a:t>selebre</a:t>
            </a:r>
            <a:r>
              <a:rPr lang="fr-FR" b="1" dirty="0">
                <a:solidFill>
                  <a:schemeClr val="accent2"/>
                </a:solidFill>
              </a:rPr>
              <a:t> Non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(An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nou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louwe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) 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Redanmtè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a),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Senyè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nou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an),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Chèf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lame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Chèf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lame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yo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).</a:t>
            </a:r>
            <a:endParaRPr lang="fr-FR" sz="4000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043 - </a:t>
            </a:r>
            <a:r>
              <a:rPr lang="fr-FR" b="1" dirty="0">
                <a:solidFill>
                  <a:schemeClr val="accent2"/>
                </a:solidFill>
              </a:rPr>
              <a:t>An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tout </a:t>
            </a:r>
            <a:r>
              <a:rPr lang="fr-FR" b="1" dirty="0" err="1">
                <a:solidFill>
                  <a:schemeClr val="accent2"/>
                </a:solidFill>
              </a:rPr>
              <a:t>selebre</a:t>
            </a:r>
            <a:r>
              <a:rPr lang="fr-FR" b="1" dirty="0">
                <a:solidFill>
                  <a:schemeClr val="accent2"/>
                </a:solidFill>
              </a:rPr>
              <a:t> Non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7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(Li </a:t>
            </a:r>
            <a:r>
              <a:rPr lang="fr-FR" sz="4000" i="1" dirty="0" err="1">
                <a:solidFill>
                  <a:srgbClr val="00B0F0"/>
                </a:solidFill>
              </a:rPr>
              <a:t>ki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ba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nou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 err="1">
                <a:solidFill>
                  <a:srgbClr val="F7E7EF"/>
                </a:solidFill>
              </a:rPr>
              <a:t>vrè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bonè</a:t>
            </a:r>
            <a:r>
              <a:rPr lang="fr-FR" sz="4000" dirty="0">
                <a:solidFill>
                  <a:srgbClr val="F7E7EF"/>
                </a:solidFill>
              </a:rPr>
              <a:t> a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vrè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bonè</a:t>
            </a:r>
            <a:r>
              <a:rPr lang="fr-FR" sz="4000" i="1" dirty="0">
                <a:solidFill>
                  <a:srgbClr val="00B0F0"/>
                </a:solidFill>
              </a:rPr>
              <a:t> a),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beni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(Li </a:t>
            </a:r>
            <a:r>
              <a:rPr lang="fr-FR" sz="4000" i="1" dirty="0" err="1">
                <a:solidFill>
                  <a:srgbClr val="00B0F0"/>
                </a:solidFill>
              </a:rPr>
              <a:t>beni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nou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gras Li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ak</a:t>
            </a:r>
            <a:r>
              <a:rPr lang="fr-FR" sz="4000" i="1" dirty="0">
                <a:solidFill>
                  <a:srgbClr val="00B0F0"/>
                </a:solidFill>
              </a:rPr>
              <a:t> gras Li </a:t>
            </a:r>
            <a:r>
              <a:rPr lang="fr-FR" sz="4000" i="1" dirty="0" err="1">
                <a:solidFill>
                  <a:srgbClr val="00B0F0"/>
                </a:solidFill>
              </a:rPr>
              <a:t>yo</a:t>
            </a:r>
            <a:r>
              <a:rPr lang="fr-FR" sz="4000" i="1" dirty="0">
                <a:solidFill>
                  <a:srgbClr val="00B0F0"/>
                </a:solidFill>
              </a:rPr>
              <a:t>).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043 - </a:t>
            </a:r>
            <a:r>
              <a:rPr lang="fr-FR" b="1" dirty="0">
                <a:solidFill>
                  <a:schemeClr val="accent2"/>
                </a:solidFill>
              </a:rPr>
              <a:t>An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tout </a:t>
            </a:r>
            <a:r>
              <a:rPr lang="fr-FR" b="1" dirty="0" err="1">
                <a:solidFill>
                  <a:schemeClr val="accent2"/>
                </a:solidFill>
              </a:rPr>
              <a:t>selebre</a:t>
            </a:r>
            <a:r>
              <a:rPr lang="fr-FR" b="1" dirty="0">
                <a:solidFill>
                  <a:schemeClr val="accent2"/>
                </a:solidFill>
              </a:rPr>
              <a:t> Non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07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inyorans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mal, 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Li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chita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043 - </a:t>
            </a:r>
            <a:r>
              <a:rPr lang="fr-FR" b="1" dirty="0">
                <a:solidFill>
                  <a:schemeClr val="accent2"/>
                </a:solidFill>
              </a:rPr>
              <a:t>An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tout </a:t>
            </a:r>
            <a:r>
              <a:rPr lang="fr-FR" b="1" dirty="0" err="1">
                <a:solidFill>
                  <a:schemeClr val="accent2"/>
                </a:solidFill>
              </a:rPr>
              <a:t>selebre</a:t>
            </a:r>
            <a:r>
              <a:rPr lang="fr-FR" b="1" dirty="0">
                <a:solidFill>
                  <a:schemeClr val="accent2"/>
                </a:solidFill>
              </a:rPr>
              <a:t> Non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31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(An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nou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louwe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) 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Redanmtè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a),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Senyè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nou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an),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Chèf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lame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Chèf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lame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yo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).</a:t>
            </a:r>
            <a:endParaRPr lang="fr-FR" sz="4000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043 - </a:t>
            </a:r>
            <a:r>
              <a:rPr lang="fr-FR" b="1" dirty="0">
                <a:solidFill>
                  <a:schemeClr val="accent2"/>
                </a:solidFill>
              </a:rPr>
              <a:t>An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tout </a:t>
            </a:r>
            <a:r>
              <a:rPr lang="fr-FR" b="1" dirty="0" err="1">
                <a:solidFill>
                  <a:schemeClr val="accent2"/>
                </a:solidFill>
              </a:rPr>
              <a:t>selebre</a:t>
            </a:r>
            <a:r>
              <a:rPr lang="fr-FR" b="1" dirty="0">
                <a:solidFill>
                  <a:schemeClr val="accent2"/>
                </a:solidFill>
              </a:rPr>
              <a:t> Non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58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(Li </a:t>
            </a:r>
            <a:r>
              <a:rPr lang="fr-FR" sz="4000" i="1" dirty="0" err="1">
                <a:solidFill>
                  <a:srgbClr val="00B0F0"/>
                </a:solidFill>
              </a:rPr>
              <a:t>ki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ba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nou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 err="1">
                <a:solidFill>
                  <a:srgbClr val="F7E7EF"/>
                </a:solidFill>
              </a:rPr>
              <a:t>vrè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bonè</a:t>
            </a:r>
            <a:r>
              <a:rPr lang="fr-FR" sz="4000" dirty="0">
                <a:solidFill>
                  <a:srgbClr val="F7E7EF"/>
                </a:solidFill>
              </a:rPr>
              <a:t> a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vrè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bonè</a:t>
            </a:r>
            <a:r>
              <a:rPr lang="fr-FR" sz="4000" i="1" dirty="0">
                <a:solidFill>
                  <a:srgbClr val="00B0F0"/>
                </a:solidFill>
              </a:rPr>
              <a:t> a),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beni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(Li </a:t>
            </a:r>
            <a:r>
              <a:rPr lang="fr-FR" sz="4000" i="1" dirty="0" err="1">
                <a:solidFill>
                  <a:srgbClr val="00B0F0"/>
                </a:solidFill>
              </a:rPr>
              <a:t>beni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nou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gras Li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ak</a:t>
            </a:r>
            <a:r>
              <a:rPr lang="fr-FR" sz="4000" i="1" dirty="0">
                <a:solidFill>
                  <a:srgbClr val="00B0F0"/>
                </a:solidFill>
              </a:rPr>
              <a:t> gras Li </a:t>
            </a:r>
            <a:r>
              <a:rPr lang="fr-FR" sz="4000" i="1" dirty="0" err="1">
                <a:solidFill>
                  <a:srgbClr val="00B0F0"/>
                </a:solidFill>
              </a:rPr>
              <a:t>yo</a:t>
            </a:r>
            <a:r>
              <a:rPr lang="fr-FR" sz="4000" i="1" dirty="0">
                <a:solidFill>
                  <a:srgbClr val="00B0F0"/>
                </a:solidFill>
              </a:rPr>
              <a:t>).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043 - </a:t>
            </a:r>
            <a:r>
              <a:rPr lang="fr-FR" b="1" dirty="0">
                <a:solidFill>
                  <a:schemeClr val="accent2"/>
                </a:solidFill>
              </a:rPr>
              <a:t>An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tout </a:t>
            </a:r>
            <a:r>
              <a:rPr lang="fr-FR" b="1" dirty="0" err="1">
                <a:solidFill>
                  <a:schemeClr val="accent2"/>
                </a:solidFill>
              </a:rPr>
              <a:t>selebre</a:t>
            </a:r>
            <a:r>
              <a:rPr lang="fr-FR" b="1" dirty="0">
                <a:solidFill>
                  <a:schemeClr val="accent2"/>
                </a:solidFill>
              </a:rPr>
              <a:t> Non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73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3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verite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 la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frè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043 - </a:t>
            </a:r>
            <a:r>
              <a:rPr lang="fr-FR" b="1" dirty="0">
                <a:solidFill>
                  <a:schemeClr val="accent2"/>
                </a:solidFill>
              </a:rPr>
              <a:t>An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tout </a:t>
            </a:r>
            <a:r>
              <a:rPr lang="fr-FR" b="1" dirty="0" err="1">
                <a:solidFill>
                  <a:schemeClr val="accent2"/>
                </a:solidFill>
              </a:rPr>
              <a:t>selebre</a:t>
            </a:r>
            <a:r>
              <a:rPr lang="fr-FR" b="1" dirty="0">
                <a:solidFill>
                  <a:schemeClr val="accent2"/>
                </a:solidFill>
              </a:rPr>
              <a:t> Non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06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(An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nou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louwe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) 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Redanmtè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a),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Senyè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nou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an),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Chèf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lame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Chèf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lame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yo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).</a:t>
            </a:r>
            <a:endParaRPr lang="fr-FR" sz="4000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043 - </a:t>
            </a:r>
            <a:r>
              <a:rPr lang="fr-FR" b="1" dirty="0">
                <a:solidFill>
                  <a:schemeClr val="accent2"/>
                </a:solidFill>
              </a:rPr>
              <a:t>An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tout </a:t>
            </a:r>
            <a:r>
              <a:rPr lang="fr-FR" b="1" dirty="0" err="1">
                <a:solidFill>
                  <a:schemeClr val="accent2"/>
                </a:solidFill>
              </a:rPr>
              <a:t>selebre</a:t>
            </a:r>
            <a:r>
              <a:rPr lang="fr-FR" b="1" dirty="0">
                <a:solidFill>
                  <a:schemeClr val="accent2"/>
                </a:solidFill>
              </a:rPr>
              <a:t> Non </a:t>
            </a:r>
            <a:r>
              <a:rPr lang="fr-FR" b="1" dirty="0" err="1">
                <a:solidFill>
                  <a:schemeClr val="accent2"/>
                </a:solidFill>
              </a:rPr>
              <a:t>Jezi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05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563</Words>
  <Application>Microsoft Office PowerPoint</Application>
  <PresentationFormat>On-screen Show (4:3)</PresentationFormat>
  <Paragraphs>76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369</cp:revision>
  <dcterms:created xsi:type="dcterms:W3CDTF">2009-05-04T14:08:13Z</dcterms:created>
  <dcterms:modified xsi:type="dcterms:W3CDTF">2018-12-05T23:55:09Z</dcterms:modified>
</cp:coreProperties>
</file>