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O, Non sakre, Non Redanmtè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Revelasyon 19.6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nom divin, nom rédempteur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William Herbert Jude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Wa,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Wa,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Ansanm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Ansanm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Wa,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Wa,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8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reyachte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Wa,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Wa,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Wa,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Wa,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042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O, Non sakre, Non Redanmtè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336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364</cp:revision>
  <dcterms:created xsi:type="dcterms:W3CDTF">2009-05-04T14:08:13Z</dcterms:created>
  <dcterms:modified xsi:type="dcterms:W3CDTF">2018-12-03T20:31:19Z</dcterms:modified>
</cp:coreProperties>
</file>