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Jezi, Jezi, Jezi, Jezi 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Filemon 2.10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 ! Jésus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A. </a:t>
            </a:r>
            <a:r>
              <a:rPr lang="fr-FR" sz="1200" dirty="0" err="1">
                <a:solidFill>
                  <a:srgbClr val="B2B2B2"/>
                </a:solidFill>
              </a:rPr>
              <a:t>Juillard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Samuel </a:t>
            </a:r>
            <a:r>
              <a:rPr lang="fr-FR" sz="1200" dirty="0" err="1">
                <a:solidFill>
                  <a:srgbClr val="B2B2B2"/>
                </a:solidFill>
              </a:rPr>
              <a:t>Webbe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 sa,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sijè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se non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Sila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pwouve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Nan sa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espere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men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mo, se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041 -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245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363</cp:revision>
  <dcterms:created xsi:type="dcterms:W3CDTF">2009-05-04T14:08:13Z</dcterms:created>
  <dcterms:modified xsi:type="dcterms:W3CDTF">2018-12-03T20:27:04Z</dcterms:modified>
</cp:coreProperties>
</file>