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Non Jezi ekstrawòdinè !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Filipyen 2.9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Le nom de Jésus est si doux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</a:t>
            </a:r>
            <a:r>
              <a:rPr lang="fr-FR" sz="1200" dirty="0" err="1">
                <a:solidFill>
                  <a:srgbClr val="B2B2B2"/>
                </a:solidFill>
              </a:rPr>
              <a:t>Contesse</a:t>
            </a:r>
            <a:r>
              <a:rPr lang="fr-FR" sz="1200" dirty="0">
                <a:solidFill>
                  <a:srgbClr val="B2B2B2"/>
                </a:solidFill>
              </a:rPr>
              <a:t>-Vernier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Edmund Simon Lorenz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040 - Non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ekstrawòdinè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epi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desann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randevou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ekstrawòdinè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040 - Non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ekstrawòdinè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040 - Non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ekstrawòdinè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chagren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sa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ekstrawòdinè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040 - Non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ekstrawòdinè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0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040 - Non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ekstrawòdinè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5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toupuisan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aji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ekstrawòdinè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040 - Non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ekstrawòdinè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1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040 - Non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ekstrawòdinè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Va rive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solanèl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Emmanyèl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ekstrawòdinè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040 - Non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ekstrawòdinè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non W se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pwostène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040 - Non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ekstrawòdinè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337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363</cp:revision>
  <dcterms:created xsi:type="dcterms:W3CDTF">2009-05-04T14:08:13Z</dcterms:created>
  <dcterms:modified xsi:type="dcterms:W3CDTF">2018-12-05T23:57:10Z</dcterms:modified>
</cp:coreProperties>
</file>