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5" r:id="rId3"/>
    <p:sldId id="306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l-PL" sz="4400" b="1" dirty="0">
                <a:solidFill>
                  <a:srgbClr val="F7E7EF"/>
                </a:solidFill>
              </a:rPr>
              <a:t>An nou chante san rete</a:t>
            </a:r>
          </a:p>
          <a:p>
            <a:r>
              <a:rPr lang="pl-PL" sz="4400" i="1" dirty="0">
                <a:solidFill>
                  <a:srgbClr val="F7E7EF"/>
                </a:solidFill>
              </a:rPr>
              <a:t>Tit 2.11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N°039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Chantons, chantons sans cesse…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Clottu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César Malan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039 - An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chante</a:t>
            </a:r>
            <a:r>
              <a:rPr lang="en-US" b="1" dirty="0">
                <a:solidFill>
                  <a:schemeClr val="accent2"/>
                </a:solidFill>
              </a:rPr>
              <a:t> san rete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n di jan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ponpe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konpasyon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desann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039 - An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chante</a:t>
            </a:r>
            <a:r>
              <a:rPr lang="en-US" b="1" dirty="0">
                <a:solidFill>
                  <a:schemeClr val="accent2"/>
                </a:solidFill>
              </a:rPr>
              <a:t> san rete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jan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Kòlè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Epi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pwoblèm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039 - An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chante</a:t>
            </a:r>
            <a:r>
              <a:rPr lang="en-US" b="1" dirty="0">
                <a:solidFill>
                  <a:schemeClr val="accent2"/>
                </a:solidFill>
              </a:rPr>
              <a:t> san rete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48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direksyon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 la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rankontre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Avoka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defann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kòz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defann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kòz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039 - An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chante</a:t>
            </a:r>
            <a:r>
              <a:rPr lang="en-US" b="1" dirty="0">
                <a:solidFill>
                  <a:schemeClr val="accent2"/>
                </a:solidFill>
              </a:rPr>
              <a:t> san rete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56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voye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Gras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Verite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Pawòl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Verite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Pawòl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039 - An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chante</a:t>
            </a:r>
            <a:r>
              <a:rPr lang="en-US" b="1" dirty="0">
                <a:solidFill>
                  <a:schemeClr val="accent2"/>
                </a:solidFill>
              </a:rPr>
              <a:t> san rete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10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chèlbè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sot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Libète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penpan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jan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jan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039 - An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chante</a:t>
            </a:r>
            <a:r>
              <a:rPr lang="en-US" b="1" dirty="0">
                <a:solidFill>
                  <a:schemeClr val="accent2"/>
                </a:solidFill>
              </a:rPr>
              <a:t> san rete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74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319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358</cp:revision>
  <dcterms:created xsi:type="dcterms:W3CDTF">2009-05-04T14:08:13Z</dcterms:created>
  <dcterms:modified xsi:type="dcterms:W3CDTF">2018-12-03T20:19:27Z</dcterms:modified>
</cp:coreProperties>
</file>