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sldIdLst>
    <p:sldId id="304" r:id="rId2"/>
    <p:sldId id="305" r:id="rId3"/>
    <p:sldId id="306" r:id="rId4"/>
    <p:sldId id="307" r:id="rId5"/>
    <p:sldId id="308" r:id="rId6"/>
    <p:sldId id="309" r:id="rId7"/>
    <p:sldId id="310" r:id="rId8"/>
    <p:sldId id="311" r:id="rId9"/>
    <p:sldId id="312" r:id="rId10"/>
    <p:sldId id="313" r:id="rId11"/>
    <p:sldId id="314" r:id="rId12"/>
  </p:sldIdLst>
  <p:sldSz cx="9144000" cy="6858000" type="screen4x3"/>
  <p:notesSz cx="6858000" cy="9144000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ＭＳ Ｐゴシック" pitchFamily="-111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  <a:srgbClr val="0000FF"/>
    <a:srgbClr val="FFFFFF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386" y="-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7AFA32A-7248-4F68-A93B-8324C062AE4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96325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ＭＳ Ｐゴシック" pitchFamily="-111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70EE9705-BE83-434D-A1B7-5CBEB9AFA45C}" type="slidenum">
              <a:rPr lang="fr-FR" sz="1200" smtClean="0"/>
              <a:pPr/>
              <a:t>1</a:t>
            </a:fld>
            <a:endParaRPr lang="fr-FR" sz="1200" smtClean="0"/>
          </a:p>
        </p:txBody>
      </p:sp>
      <p:sp>
        <p:nvSpPr>
          <p:cNvPr id="5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5124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10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11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2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3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4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5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6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7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8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fld id="{154FE585-133C-4225-B112-6D4822A942A4}" type="slidenum">
              <a:rPr lang="fr-FR" sz="1200" smtClean="0"/>
              <a:pPr/>
              <a:t>9</a:t>
            </a:fld>
            <a:endParaRPr lang="fr-FR" sz="1200" smtClean="0"/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solidFill>
            <a:srgbClr val="FFFFFF"/>
          </a:solidFill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solidFill>
            <a:srgbClr val="FFFFFF"/>
          </a:solidFill>
          <a:ln>
            <a:solidFill>
              <a:srgbClr val="000000"/>
            </a:solidFill>
          </a:ln>
        </p:spPr>
        <p:txBody>
          <a:bodyPr/>
          <a:lstStyle/>
          <a:p>
            <a:pPr eaLnBrk="1" hangingPunct="1"/>
            <a:endParaRPr lang="fr-CA" smtClean="0">
              <a:ea typeface="ＭＳ Ｐゴシック" pitchFamily="-11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03862C-AA33-4DA8-8AE8-A37E644D570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2348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7A71FC-5D91-40BD-8A46-DB9696C83C6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51036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5C0B3C-6AAA-4A9F-8527-FE06858D24C0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54714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E3B0AB-7F37-457A-9838-ADA28F6EE329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805524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32CDF67-4C48-469D-B1A1-839FBCC3DFD1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141018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DDA231-B9F7-4D45-BB40-9A1BF5EB0458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85778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C69723-D5E6-4DD6-AFBB-6649230775CA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890322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8FB12F-7B80-42E7-AC40-0E557460CDF3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2674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DBA461C-B5AF-4AB0-B18F-CB2A1C655977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073433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6AD4F5-92CC-468A-B51A-092B1AF9D5DD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887773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A6EC0D-A3B9-4051-9896-A6D1A3F6E44F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321488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185E"/>
            </a:gs>
            <a:gs pos="100000">
              <a:srgbClr val="0033C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et modifiez le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fr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DECC8EE3-F3D0-4C0E-9ED8-3FAFB43175A5}" type="slidenum">
              <a:rPr lang="fr-FR"/>
              <a:pPr>
                <a:defRPr/>
              </a:pPr>
              <a:t>‹#›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11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  <a:cs typeface="ＭＳ Ｐゴシック" pitchFamily="-111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96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11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214313" y="3309938"/>
            <a:ext cx="8243887" cy="144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r>
              <a:rPr lang="pl-PL" sz="4400" b="1" dirty="0">
                <a:solidFill>
                  <a:srgbClr val="F7E7EF"/>
                </a:solidFill>
              </a:rPr>
              <a:t>Ozana ! Nou beni W !</a:t>
            </a:r>
          </a:p>
          <a:p>
            <a:r>
              <a:rPr lang="pl-PL" sz="4400" i="1" dirty="0">
                <a:solidFill>
                  <a:srgbClr val="F7E7EF"/>
                </a:solidFill>
              </a:rPr>
              <a:t>Mak 11.9</a:t>
            </a:r>
            <a:endParaRPr lang="fr-FR" sz="4400" i="1" dirty="0">
              <a:solidFill>
                <a:srgbClr val="F7E7EF"/>
              </a:solidFill>
            </a:endParaRPr>
          </a:p>
        </p:txBody>
      </p:sp>
      <p:sp>
        <p:nvSpPr>
          <p:cNvPr id="2051" name="Text Box 5"/>
          <p:cNvSpPr txBox="1">
            <a:spLocks noChangeArrowheads="1"/>
          </p:cNvSpPr>
          <p:nvPr/>
        </p:nvSpPr>
        <p:spPr bwMode="auto">
          <a:xfrm>
            <a:off x="228600" y="5715000"/>
            <a:ext cx="5064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eaLnBrk="1" hangingPunct="1"/>
            <a:r>
              <a:rPr lang="fr-BE" sz="1800" dirty="0" err="1">
                <a:solidFill>
                  <a:srgbClr val="B2B2B2"/>
                </a:solidFill>
              </a:rPr>
              <a:t>Lespri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ak</a:t>
            </a:r>
            <a:r>
              <a:rPr lang="fr-BE" sz="1800" dirty="0">
                <a:solidFill>
                  <a:srgbClr val="B2B2B2"/>
                </a:solidFill>
              </a:rPr>
              <a:t> </a:t>
            </a:r>
            <a:r>
              <a:rPr lang="fr-BE" sz="1800" dirty="0" err="1">
                <a:solidFill>
                  <a:srgbClr val="B2B2B2"/>
                </a:solidFill>
              </a:rPr>
              <a:t>Lavi</a:t>
            </a:r>
            <a:r>
              <a:rPr lang="fr-BE" sz="1800" dirty="0">
                <a:solidFill>
                  <a:srgbClr val="B2B2B2"/>
                </a:solidFill>
              </a:rPr>
              <a:t> - </a:t>
            </a:r>
            <a:r>
              <a:rPr lang="fr-BE" sz="1800" dirty="0" smtClean="0">
                <a:solidFill>
                  <a:srgbClr val="B2B2B2"/>
                </a:solidFill>
              </a:rPr>
              <a:t>N°038</a:t>
            </a:r>
            <a:endParaRPr lang="fr-BE" sz="1800" dirty="0">
              <a:solidFill>
                <a:srgbClr val="B2B2B2"/>
              </a:solidFill>
            </a:endParaRPr>
          </a:p>
          <a:p>
            <a:pPr eaLnBrk="1" hangingPunct="1"/>
            <a:r>
              <a:rPr lang="en-US" sz="1200" dirty="0" err="1">
                <a:solidFill>
                  <a:srgbClr val="B2B2B2"/>
                </a:solidFill>
              </a:rPr>
              <a:t>Repè</a:t>
            </a:r>
            <a:r>
              <a:rPr lang="en-US" sz="1200" dirty="0">
                <a:solidFill>
                  <a:srgbClr val="B2B2B2"/>
                </a:solidFill>
              </a:rPr>
              <a:t> : Hosanna </a:t>
            </a:r>
            <a:r>
              <a:rPr lang="en-US" sz="1200" dirty="0" err="1">
                <a:solidFill>
                  <a:srgbClr val="B2B2B2"/>
                </a:solidFill>
              </a:rPr>
              <a:t>béni</a:t>
            </a:r>
            <a:r>
              <a:rPr lang="en-US" sz="1200" dirty="0">
                <a:solidFill>
                  <a:srgbClr val="B2B2B2"/>
                </a:solidFill>
              </a:rPr>
              <a:t> </a:t>
            </a:r>
            <a:r>
              <a:rPr lang="en-US" sz="1200" dirty="0" err="1">
                <a:solidFill>
                  <a:srgbClr val="B2B2B2"/>
                </a:solidFill>
              </a:rPr>
              <a:t>soit</a:t>
            </a:r>
            <a:r>
              <a:rPr lang="en-US" sz="1200" dirty="0">
                <a:solidFill>
                  <a:srgbClr val="B2B2B2"/>
                </a:solidFill>
              </a:rPr>
              <a:t> !</a:t>
            </a:r>
          </a:p>
          <a:p>
            <a:pPr eaLnBrk="1" hangingPunct="1"/>
            <a:r>
              <a:rPr lang="en-US" sz="1200" dirty="0" err="1">
                <a:solidFill>
                  <a:srgbClr val="B2B2B2"/>
                </a:solidFill>
              </a:rPr>
              <a:t>Dapre</a:t>
            </a:r>
            <a:r>
              <a:rPr lang="en-US" sz="1200" dirty="0">
                <a:solidFill>
                  <a:srgbClr val="B2B2B2"/>
                </a:solidFill>
              </a:rPr>
              <a:t> </a:t>
            </a:r>
            <a:r>
              <a:rPr lang="en-US" sz="1200" dirty="0" err="1">
                <a:solidFill>
                  <a:srgbClr val="B2B2B2"/>
                </a:solidFill>
              </a:rPr>
              <a:t>tèks</a:t>
            </a:r>
            <a:r>
              <a:rPr lang="en-US" sz="1200" dirty="0">
                <a:solidFill>
                  <a:srgbClr val="B2B2B2"/>
                </a:solidFill>
              </a:rPr>
              <a:t> : César Malan</a:t>
            </a:r>
          </a:p>
          <a:p>
            <a:pPr eaLnBrk="1" hangingPunct="1"/>
            <a:r>
              <a:rPr lang="en-US" sz="1200" dirty="0" err="1">
                <a:solidFill>
                  <a:srgbClr val="B2B2B2"/>
                </a:solidFill>
              </a:rPr>
              <a:t>Mizik</a:t>
            </a:r>
            <a:r>
              <a:rPr lang="en-US" sz="1200" dirty="0">
                <a:solidFill>
                  <a:srgbClr val="B2B2B2"/>
                </a:solidFill>
              </a:rPr>
              <a:t> : César Malan</a:t>
            </a:r>
            <a:endParaRPr lang="fr-FR" sz="1200" dirty="0">
              <a:solidFill>
                <a:srgbClr val="B2B2B2"/>
              </a:solidFill>
            </a:endParaRPr>
          </a:p>
        </p:txBody>
      </p:sp>
      <p:sp>
        <p:nvSpPr>
          <p:cNvPr id="2052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038 - </a:t>
            </a:r>
            <a:r>
              <a:rPr lang="en-US" b="1" dirty="0" err="1">
                <a:solidFill>
                  <a:schemeClr val="accent2"/>
                </a:solidFill>
              </a:rPr>
              <a:t>Ozana</a:t>
            </a:r>
            <a:r>
              <a:rPr lang="en-US" b="1" dirty="0">
                <a:solidFill>
                  <a:schemeClr val="accent2"/>
                </a:solidFill>
              </a:rPr>
              <a:t> ! </a:t>
            </a:r>
            <a:r>
              <a:rPr lang="en-US" b="1" dirty="0" err="1">
                <a:solidFill>
                  <a:schemeClr val="accent2"/>
                </a:solidFill>
              </a:rPr>
              <a:t>Nou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beni</a:t>
            </a:r>
            <a:r>
              <a:rPr lang="en-US" b="1" dirty="0">
                <a:solidFill>
                  <a:schemeClr val="accent2"/>
                </a:solidFill>
              </a:rPr>
              <a:t> W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5.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Ozana</a:t>
            </a:r>
            <a:r>
              <a:rPr lang="fr-FR" sz="4000" dirty="0">
                <a:solidFill>
                  <a:srgbClr val="F7E7EF"/>
                </a:solidFill>
              </a:rPr>
              <a:t> ! </a:t>
            </a:r>
            <a:r>
              <a:rPr lang="fr-FR" sz="4000" dirty="0" err="1">
                <a:solidFill>
                  <a:srgbClr val="F7E7EF"/>
                </a:solidFill>
              </a:rPr>
              <a:t>Ozana</a:t>
            </a:r>
            <a:r>
              <a:rPr lang="fr-FR" sz="4000" dirty="0">
                <a:solidFill>
                  <a:srgbClr val="F7E7EF"/>
                </a:solidFill>
              </a:rPr>
              <a:t> ! Tout </a:t>
            </a:r>
            <a:r>
              <a:rPr lang="fr-FR" sz="4000" dirty="0" err="1">
                <a:solidFill>
                  <a:srgbClr val="F7E7EF"/>
                </a:solidFill>
              </a:rPr>
              <a:t>legliz</a:t>
            </a:r>
            <a:r>
              <a:rPr lang="fr-FR" sz="4000" dirty="0">
                <a:solidFill>
                  <a:srgbClr val="F7E7EF"/>
                </a:solidFill>
              </a:rPr>
              <a:t> la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chante.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Granmesi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san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, gade li </a:t>
            </a:r>
            <a:r>
              <a:rPr lang="fr-FR" sz="4000" dirty="0" err="1">
                <a:solidFill>
                  <a:srgbClr val="F7E7EF"/>
                </a:solidFill>
              </a:rPr>
              <a:t>jwenn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libète</a:t>
            </a:r>
            <a:r>
              <a:rPr lang="fr-FR" sz="4000" dirty="0" smtClean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038 - </a:t>
            </a:r>
            <a:r>
              <a:rPr lang="en-US" b="1" dirty="0" err="1">
                <a:solidFill>
                  <a:schemeClr val="accent2"/>
                </a:solidFill>
              </a:rPr>
              <a:t>Ozana</a:t>
            </a:r>
            <a:r>
              <a:rPr lang="en-US" b="1" dirty="0">
                <a:solidFill>
                  <a:schemeClr val="accent2"/>
                </a:solidFill>
              </a:rPr>
              <a:t> ! </a:t>
            </a:r>
            <a:r>
              <a:rPr lang="en-US" b="1" dirty="0" err="1">
                <a:solidFill>
                  <a:schemeClr val="accent2"/>
                </a:solidFill>
              </a:rPr>
              <a:t>Nou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beni</a:t>
            </a:r>
            <a:r>
              <a:rPr lang="en-US" b="1" dirty="0">
                <a:solidFill>
                  <a:schemeClr val="accent2"/>
                </a:solidFill>
              </a:rPr>
              <a:t> W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3724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anpil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kontantantman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tande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chan </a:t>
            </a:r>
            <a:r>
              <a:rPr lang="fr-FR" sz="4000" dirty="0" err="1">
                <a:solidFill>
                  <a:srgbClr val="F7E7EF"/>
                </a:solidFill>
              </a:rPr>
              <a:t>lanmou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Timoun</a:t>
            </a:r>
            <a:r>
              <a:rPr lang="fr-FR" sz="4000" dirty="0">
                <a:solidFill>
                  <a:srgbClr val="F7E7EF"/>
                </a:solidFill>
              </a:rPr>
              <a:t> Ou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Senyè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louwanj</a:t>
            </a:r>
            <a:r>
              <a:rPr lang="fr-FR" sz="4000" dirty="0">
                <a:solidFill>
                  <a:srgbClr val="F7E7EF"/>
                </a:solidFill>
              </a:rPr>
              <a:t> pou Ou.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fè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louwanj</a:t>
            </a:r>
            <a:r>
              <a:rPr lang="fr-FR" sz="4000" dirty="0">
                <a:solidFill>
                  <a:srgbClr val="F7E7EF"/>
                </a:solidFill>
              </a:rPr>
              <a:t> pou Ou.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038 - </a:t>
            </a:r>
            <a:r>
              <a:rPr lang="en-US" b="1" dirty="0" err="1">
                <a:solidFill>
                  <a:schemeClr val="accent2"/>
                </a:solidFill>
              </a:rPr>
              <a:t>Ozana</a:t>
            </a:r>
            <a:r>
              <a:rPr lang="en-US" b="1" dirty="0">
                <a:solidFill>
                  <a:schemeClr val="accent2"/>
                </a:solidFill>
              </a:rPr>
              <a:t> ! </a:t>
            </a:r>
            <a:r>
              <a:rPr lang="en-US" b="1" dirty="0" err="1">
                <a:solidFill>
                  <a:schemeClr val="accent2"/>
                </a:solidFill>
              </a:rPr>
              <a:t>Nou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beni</a:t>
            </a:r>
            <a:r>
              <a:rPr lang="en-US" b="1" dirty="0">
                <a:solidFill>
                  <a:schemeClr val="accent2"/>
                </a:solidFill>
              </a:rPr>
              <a:t> W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7099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  <a:latin typeface="+mj-lt"/>
              </a:rPr>
              <a:t>1.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Ozana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!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beni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W,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fè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louwanj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non Ou,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  <a:latin typeface="+mj-lt"/>
              </a:rPr>
              <a:t>Jezi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W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kite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syèl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la, pou Ou vin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mouri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pou </a:t>
            </a:r>
            <a:r>
              <a:rPr lang="fr-FR" sz="4000" dirty="0" err="1">
                <a:solidFill>
                  <a:srgbClr val="F7E7EF"/>
                </a:solidFill>
                <a:latin typeface="+mj-lt"/>
              </a:rPr>
              <a:t>nou</a:t>
            </a:r>
            <a:r>
              <a:rPr lang="fr-FR" sz="4000" dirty="0">
                <a:solidFill>
                  <a:srgbClr val="F7E7EF"/>
                </a:solidFill>
                <a:latin typeface="+mj-lt"/>
              </a:rPr>
              <a:t> </a:t>
            </a:r>
            <a:r>
              <a:rPr lang="fr-FR" sz="4000" dirty="0" smtClean="0">
                <a:solidFill>
                  <a:srgbClr val="F7E7EF"/>
                </a:solidFill>
                <a:latin typeface="+mj-lt"/>
              </a:rPr>
              <a:t>!</a:t>
            </a:r>
            <a:endParaRPr lang="fr-FR" sz="4000" dirty="0">
              <a:solidFill>
                <a:srgbClr val="F7E7EF"/>
              </a:solidFill>
              <a:latin typeface="+mj-lt"/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038 - </a:t>
            </a:r>
            <a:r>
              <a:rPr lang="en-US" b="1" dirty="0" err="1">
                <a:solidFill>
                  <a:schemeClr val="accent2"/>
                </a:solidFill>
              </a:rPr>
              <a:t>Ozana</a:t>
            </a:r>
            <a:r>
              <a:rPr lang="en-US" b="1" dirty="0">
                <a:solidFill>
                  <a:schemeClr val="accent2"/>
                </a:solidFill>
              </a:rPr>
              <a:t> ! </a:t>
            </a:r>
            <a:r>
              <a:rPr lang="en-US" b="1" dirty="0" err="1">
                <a:solidFill>
                  <a:schemeClr val="accent2"/>
                </a:solidFill>
              </a:rPr>
              <a:t>Nou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beni</a:t>
            </a:r>
            <a:r>
              <a:rPr lang="en-US" b="1" dirty="0">
                <a:solidFill>
                  <a:schemeClr val="accent2"/>
                </a:solidFill>
              </a:rPr>
              <a:t> W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Tout </a:t>
            </a:r>
            <a:r>
              <a:rPr lang="fr-FR" sz="4000" dirty="0" err="1">
                <a:solidFill>
                  <a:srgbClr val="F7E7EF"/>
                </a:solidFill>
              </a:rPr>
              <a:t>glwa</a:t>
            </a:r>
            <a:r>
              <a:rPr lang="fr-FR" sz="4000" dirty="0">
                <a:solidFill>
                  <a:srgbClr val="F7E7EF"/>
                </a:solidFill>
              </a:rPr>
              <a:t> pou Ou </a:t>
            </a:r>
            <a:r>
              <a:rPr lang="fr-FR" sz="4000" dirty="0" err="1">
                <a:solidFill>
                  <a:srgbClr val="F7E7EF"/>
                </a:solidFill>
              </a:rPr>
              <a:t>Senyè</a:t>
            </a:r>
            <a:r>
              <a:rPr lang="fr-FR" sz="4000" dirty="0">
                <a:solidFill>
                  <a:srgbClr val="F7E7EF"/>
                </a:solidFill>
              </a:rPr>
              <a:t>, Ou </a:t>
            </a:r>
            <a:r>
              <a:rPr lang="fr-FR" sz="4000" dirty="0" err="1">
                <a:solidFill>
                  <a:srgbClr val="F7E7EF"/>
                </a:solidFill>
              </a:rPr>
              <a:t>soti</a:t>
            </a:r>
            <a:r>
              <a:rPr lang="fr-FR" sz="4000" dirty="0">
                <a:solidFill>
                  <a:srgbClr val="F7E7EF"/>
                </a:solidFill>
              </a:rPr>
              <a:t> nan </a:t>
            </a:r>
            <a:r>
              <a:rPr lang="fr-FR" sz="4000" dirty="0" err="1">
                <a:solidFill>
                  <a:srgbClr val="F7E7EF"/>
                </a:solidFill>
              </a:rPr>
              <a:t>syèl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Ou </a:t>
            </a:r>
            <a:r>
              <a:rPr lang="fr-FR" sz="4000" dirty="0" err="1">
                <a:solidFill>
                  <a:srgbClr val="F7E7EF"/>
                </a:solidFill>
              </a:rPr>
              <a:t>desann</a:t>
            </a:r>
            <a:r>
              <a:rPr lang="fr-FR" sz="4000" dirty="0">
                <a:solidFill>
                  <a:srgbClr val="F7E7EF"/>
                </a:solidFill>
              </a:rPr>
              <a:t> sou </a:t>
            </a:r>
            <a:r>
              <a:rPr lang="fr-FR" sz="4000" dirty="0" err="1">
                <a:solidFill>
                  <a:srgbClr val="F7E7EF"/>
                </a:solidFill>
              </a:rPr>
              <a:t>latè</a:t>
            </a:r>
            <a:r>
              <a:rPr lang="fr-FR" sz="4000" dirty="0">
                <a:solidFill>
                  <a:srgbClr val="F7E7EF"/>
                </a:solidFill>
              </a:rPr>
              <a:t>, pou W </a:t>
            </a:r>
            <a:r>
              <a:rPr lang="fr-FR" sz="4000" dirty="0" err="1">
                <a:solidFill>
                  <a:srgbClr val="F7E7EF"/>
                </a:solidFill>
              </a:rPr>
              <a:t>sove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pechè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Pou W </a:t>
            </a:r>
            <a:r>
              <a:rPr lang="fr-FR" sz="4000" dirty="0" err="1">
                <a:solidFill>
                  <a:srgbClr val="F7E7EF"/>
                </a:solidFill>
              </a:rPr>
              <a:t>sove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pechè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038 - </a:t>
            </a:r>
            <a:r>
              <a:rPr lang="en-US" b="1" dirty="0" err="1">
                <a:solidFill>
                  <a:schemeClr val="accent2"/>
                </a:solidFill>
              </a:rPr>
              <a:t>Ozana</a:t>
            </a:r>
            <a:r>
              <a:rPr lang="en-US" b="1" dirty="0">
                <a:solidFill>
                  <a:schemeClr val="accent2"/>
                </a:solidFill>
              </a:rPr>
              <a:t> ! </a:t>
            </a:r>
            <a:r>
              <a:rPr lang="en-US" b="1" dirty="0" err="1">
                <a:solidFill>
                  <a:schemeClr val="accent2"/>
                </a:solidFill>
              </a:rPr>
              <a:t>Nou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beni</a:t>
            </a:r>
            <a:r>
              <a:rPr lang="en-US" b="1" dirty="0">
                <a:solidFill>
                  <a:schemeClr val="accent2"/>
                </a:solidFill>
              </a:rPr>
              <a:t> W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274523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2.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Ozana</a:t>
            </a:r>
            <a:r>
              <a:rPr lang="fr-FR" sz="4000" dirty="0">
                <a:solidFill>
                  <a:srgbClr val="F7E7EF"/>
                </a:solidFill>
              </a:rPr>
              <a:t> !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beni</a:t>
            </a:r>
            <a:r>
              <a:rPr lang="fr-FR" sz="4000" dirty="0">
                <a:solidFill>
                  <a:srgbClr val="F7E7EF"/>
                </a:solidFill>
              </a:rPr>
              <a:t> W, o </a:t>
            </a:r>
            <a:r>
              <a:rPr lang="fr-FR" sz="4000" dirty="0" err="1">
                <a:solidFill>
                  <a:srgbClr val="F7E7EF"/>
                </a:solidFill>
              </a:rPr>
              <a:t>Jezi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gran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prens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Lavi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Nan non W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sen, </a:t>
            </a:r>
            <a:r>
              <a:rPr lang="fr-FR" sz="4000" dirty="0" err="1">
                <a:solidFill>
                  <a:srgbClr val="F7E7EF"/>
                </a:solidFill>
              </a:rPr>
              <a:t>Senyè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nanm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jwenn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anpil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plezi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smtClean="0">
                <a:solidFill>
                  <a:srgbClr val="F7E7EF"/>
                </a:solidFill>
              </a:rPr>
              <a:t>!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038 - </a:t>
            </a:r>
            <a:r>
              <a:rPr lang="en-US" b="1" dirty="0" err="1">
                <a:solidFill>
                  <a:schemeClr val="accent2"/>
                </a:solidFill>
              </a:rPr>
              <a:t>Ozana</a:t>
            </a:r>
            <a:r>
              <a:rPr lang="en-US" b="1" dirty="0">
                <a:solidFill>
                  <a:schemeClr val="accent2"/>
                </a:solidFill>
              </a:rPr>
              <a:t> ! </a:t>
            </a:r>
            <a:r>
              <a:rPr lang="en-US" b="1" dirty="0" err="1">
                <a:solidFill>
                  <a:schemeClr val="accent2"/>
                </a:solidFill>
              </a:rPr>
              <a:t>Nou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beni</a:t>
            </a:r>
            <a:r>
              <a:rPr lang="en-US" b="1" dirty="0">
                <a:solidFill>
                  <a:schemeClr val="accent2"/>
                </a:solidFill>
              </a:rPr>
              <a:t> W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580137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Se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yon</a:t>
            </a:r>
            <a:r>
              <a:rPr lang="fr-FR" sz="4000" dirty="0">
                <a:solidFill>
                  <a:srgbClr val="F7E7EF"/>
                </a:solidFill>
              </a:rPr>
              <a:t> chan </a:t>
            </a:r>
            <a:r>
              <a:rPr lang="fr-FR" sz="4000" dirty="0" err="1">
                <a:solidFill>
                  <a:srgbClr val="F7E7EF"/>
                </a:solidFill>
              </a:rPr>
              <a:t>tou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nèf</a:t>
            </a:r>
            <a:r>
              <a:rPr lang="fr-FR" sz="4000" dirty="0">
                <a:solidFill>
                  <a:srgbClr val="F7E7EF"/>
                </a:solidFill>
              </a:rPr>
              <a:t>, n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louwe</a:t>
            </a:r>
            <a:r>
              <a:rPr lang="fr-FR" sz="4000" dirty="0">
                <a:solidFill>
                  <a:srgbClr val="F7E7EF"/>
                </a:solidFill>
              </a:rPr>
              <a:t> W </a:t>
            </a:r>
            <a:r>
              <a:rPr lang="fr-FR" sz="4000" dirty="0" err="1">
                <a:solidFill>
                  <a:srgbClr val="F7E7EF"/>
                </a:solidFill>
              </a:rPr>
              <a:t>jodi</a:t>
            </a:r>
            <a:r>
              <a:rPr lang="fr-FR" sz="4000" dirty="0">
                <a:solidFill>
                  <a:srgbClr val="F7E7EF"/>
                </a:solidFill>
              </a:rPr>
              <a:t> a,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Linivè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ap</a:t>
            </a:r>
            <a:r>
              <a:rPr lang="fr-FR" sz="4000" dirty="0">
                <a:solidFill>
                  <a:srgbClr val="F7E7EF"/>
                </a:solidFill>
              </a:rPr>
              <a:t> chante pou l </a:t>
            </a:r>
            <a:r>
              <a:rPr lang="fr-FR" sz="4000" dirty="0" err="1">
                <a:solidFill>
                  <a:srgbClr val="F7E7EF"/>
                </a:solidFill>
              </a:rPr>
              <a:t>kapab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ba</a:t>
            </a:r>
            <a:r>
              <a:rPr lang="fr-FR" sz="4000" dirty="0">
                <a:solidFill>
                  <a:srgbClr val="F7E7EF"/>
                </a:solidFill>
              </a:rPr>
              <a:t> Ou </a:t>
            </a:r>
            <a:r>
              <a:rPr lang="fr-FR" sz="4000" dirty="0" err="1">
                <a:solidFill>
                  <a:srgbClr val="F7E7EF"/>
                </a:solidFill>
              </a:rPr>
              <a:t>glwa</a:t>
            </a:r>
            <a:r>
              <a:rPr lang="fr-FR" sz="4000" dirty="0">
                <a:solidFill>
                  <a:srgbClr val="F7E7EF"/>
                </a:solidFill>
              </a:rPr>
              <a:t> !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Chante pou </a:t>
            </a:r>
            <a:r>
              <a:rPr lang="fr-FR" sz="4000" dirty="0" err="1">
                <a:solidFill>
                  <a:srgbClr val="F7E7EF"/>
                </a:solidFill>
              </a:rPr>
              <a:t>ba</a:t>
            </a:r>
            <a:r>
              <a:rPr lang="fr-FR" sz="4000" dirty="0">
                <a:solidFill>
                  <a:srgbClr val="F7E7EF"/>
                </a:solidFill>
              </a:rPr>
              <a:t> Ou </a:t>
            </a:r>
            <a:r>
              <a:rPr lang="fr-FR" sz="4000" dirty="0" err="1">
                <a:solidFill>
                  <a:srgbClr val="F7E7EF"/>
                </a:solidFill>
              </a:rPr>
              <a:t>glwa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smtClean="0">
                <a:solidFill>
                  <a:srgbClr val="F7E7EF"/>
                </a:solidFill>
              </a:rPr>
              <a:t>!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038 - </a:t>
            </a:r>
            <a:r>
              <a:rPr lang="en-US" b="1" dirty="0" err="1">
                <a:solidFill>
                  <a:schemeClr val="accent2"/>
                </a:solidFill>
              </a:rPr>
              <a:t>Ozana</a:t>
            </a:r>
            <a:r>
              <a:rPr lang="en-US" b="1" dirty="0">
                <a:solidFill>
                  <a:schemeClr val="accent2"/>
                </a:solidFill>
              </a:rPr>
              <a:t> ! </a:t>
            </a:r>
            <a:r>
              <a:rPr lang="en-US" b="1" dirty="0" err="1">
                <a:solidFill>
                  <a:schemeClr val="accent2"/>
                </a:solidFill>
              </a:rPr>
              <a:t>Nou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beni</a:t>
            </a:r>
            <a:r>
              <a:rPr lang="en-US" b="1" dirty="0">
                <a:solidFill>
                  <a:schemeClr val="accent2"/>
                </a:solidFill>
              </a:rPr>
              <a:t> W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9406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3.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Ozana</a:t>
            </a:r>
            <a:r>
              <a:rPr lang="fr-FR" sz="4000" dirty="0">
                <a:solidFill>
                  <a:srgbClr val="F7E7EF"/>
                </a:solidFill>
              </a:rPr>
              <a:t> !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beni</a:t>
            </a:r>
            <a:r>
              <a:rPr lang="fr-FR" sz="4000" dirty="0">
                <a:solidFill>
                  <a:srgbClr val="F7E7EF"/>
                </a:solidFill>
              </a:rPr>
              <a:t> W, Ou </a:t>
            </a:r>
            <a:r>
              <a:rPr lang="fr-FR" sz="4000" dirty="0" err="1">
                <a:solidFill>
                  <a:srgbClr val="F7E7EF"/>
                </a:solidFill>
              </a:rPr>
              <a:t>gen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anpil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charite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Menm</a:t>
            </a:r>
            <a:r>
              <a:rPr lang="fr-FR" sz="4000" dirty="0">
                <a:solidFill>
                  <a:srgbClr val="F7E7EF"/>
                </a:solidFill>
              </a:rPr>
              <a:t> pi </a:t>
            </a:r>
            <a:r>
              <a:rPr lang="fr-FR" sz="4000" dirty="0" err="1">
                <a:solidFill>
                  <a:srgbClr val="F7E7EF"/>
                </a:solidFill>
              </a:rPr>
              <a:t>gwo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pechè</a:t>
            </a:r>
            <a:r>
              <a:rPr lang="fr-FR" sz="4000" dirty="0">
                <a:solidFill>
                  <a:srgbClr val="F7E7EF"/>
                </a:solidFill>
              </a:rPr>
              <a:t> a, Wa </a:t>
            </a:r>
            <a:r>
              <a:rPr lang="fr-FR" sz="4000" dirty="0" err="1">
                <a:solidFill>
                  <a:srgbClr val="F7E7EF"/>
                </a:solidFill>
              </a:rPr>
              <a:t>lanmou</a:t>
            </a:r>
            <a:r>
              <a:rPr lang="fr-FR" sz="4000" dirty="0">
                <a:solidFill>
                  <a:srgbClr val="F7E7EF"/>
                </a:solidFill>
              </a:rPr>
              <a:t>, Ou </a:t>
            </a:r>
            <a:r>
              <a:rPr lang="fr-FR" sz="4000" dirty="0" err="1">
                <a:solidFill>
                  <a:srgbClr val="F7E7EF"/>
                </a:solidFill>
              </a:rPr>
              <a:t>padone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smtClean="0">
                <a:solidFill>
                  <a:srgbClr val="F7E7EF"/>
                </a:solidFill>
              </a:rPr>
              <a:t>!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038 - </a:t>
            </a:r>
            <a:r>
              <a:rPr lang="en-US" b="1" dirty="0" err="1">
                <a:solidFill>
                  <a:schemeClr val="accent2"/>
                </a:solidFill>
              </a:rPr>
              <a:t>Ozana</a:t>
            </a:r>
            <a:r>
              <a:rPr lang="en-US" b="1" dirty="0">
                <a:solidFill>
                  <a:schemeClr val="accent2"/>
                </a:solidFill>
              </a:rPr>
              <a:t> ! </a:t>
            </a:r>
            <a:r>
              <a:rPr lang="en-US" b="1" dirty="0" err="1">
                <a:solidFill>
                  <a:schemeClr val="accent2"/>
                </a:solidFill>
              </a:rPr>
              <a:t>Nou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beni</a:t>
            </a:r>
            <a:r>
              <a:rPr lang="en-US" b="1" dirty="0">
                <a:solidFill>
                  <a:schemeClr val="accent2"/>
                </a:solidFill>
              </a:rPr>
              <a:t> W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62374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Se </a:t>
            </a:r>
            <a:r>
              <a:rPr lang="fr-FR" sz="4000" dirty="0" err="1">
                <a:solidFill>
                  <a:srgbClr val="F7E7EF"/>
                </a:solidFill>
              </a:rPr>
              <a:t>ak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imilite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tankou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Ou </a:t>
            </a:r>
            <a:r>
              <a:rPr lang="fr-FR" sz="4000" dirty="0" err="1">
                <a:solidFill>
                  <a:srgbClr val="F7E7EF"/>
                </a:solidFill>
              </a:rPr>
              <a:t>mete</a:t>
            </a:r>
            <a:r>
              <a:rPr lang="fr-FR" sz="4000" dirty="0">
                <a:solidFill>
                  <a:srgbClr val="F7E7EF"/>
                </a:solidFill>
              </a:rPr>
              <a:t> W,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O, </a:t>
            </a:r>
            <a:r>
              <a:rPr lang="fr-FR" sz="4000" dirty="0" err="1">
                <a:solidFill>
                  <a:srgbClr val="F7E7EF"/>
                </a:solidFill>
              </a:rPr>
              <a:t>Senyè</a:t>
            </a:r>
            <a:r>
              <a:rPr lang="fr-FR" sz="4000" dirty="0">
                <a:solidFill>
                  <a:srgbClr val="F7E7EF"/>
                </a:solidFill>
              </a:rPr>
              <a:t>, Ou </a:t>
            </a:r>
            <a:r>
              <a:rPr lang="fr-FR" sz="4000" dirty="0" err="1">
                <a:solidFill>
                  <a:srgbClr val="F7E7EF"/>
                </a:solidFill>
              </a:rPr>
              <a:t>kouvri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  <a:r>
              <a:rPr lang="fr-FR" sz="4000" dirty="0" err="1">
                <a:solidFill>
                  <a:srgbClr val="F7E7EF"/>
                </a:solidFill>
              </a:rPr>
              <a:t>grandè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divinite</a:t>
            </a:r>
            <a:r>
              <a:rPr lang="fr-FR" sz="4000" dirty="0">
                <a:solidFill>
                  <a:srgbClr val="F7E7EF"/>
                </a:solidFill>
              </a:rPr>
              <a:t> W,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Grandè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divinite</a:t>
            </a:r>
            <a:r>
              <a:rPr lang="fr-FR" sz="4000" dirty="0">
                <a:solidFill>
                  <a:srgbClr val="F7E7EF"/>
                </a:solidFill>
              </a:rPr>
              <a:t> W.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038 - </a:t>
            </a:r>
            <a:r>
              <a:rPr lang="en-US" b="1" dirty="0" err="1">
                <a:solidFill>
                  <a:schemeClr val="accent2"/>
                </a:solidFill>
              </a:rPr>
              <a:t>Ozana</a:t>
            </a:r>
            <a:r>
              <a:rPr lang="en-US" b="1" dirty="0">
                <a:solidFill>
                  <a:schemeClr val="accent2"/>
                </a:solidFill>
              </a:rPr>
              <a:t> ! </a:t>
            </a:r>
            <a:r>
              <a:rPr lang="en-US" b="1" dirty="0" err="1">
                <a:solidFill>
                  <a:schemeClr val="accent2"/>
                </a:solidFill>
              </a:rPr>
              <a:t>Nou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beni</a:t>
            </a:r>
            <a:r>
              <a:rPr lang="en-US" b="1" dirty="0">
                <a:solidFill>
                  <a:schemeClr val="accent2"/>
                </a:solidFill>
              </a:rPr>
              <a:t> W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03543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4.</a:t>
            </a:r>
          </a:p>
          <a:p>
            <a:pPr algn="ctr"/>
            <a:r>
              <a:rPr lang="fr-FR" sz="4000" dirty="0" err="1">
                <a:solidFill>
                  <a:srgbClr val="F7E7EF"/>
                </a:solidFill>
              </a:rPr>
              <a:t>Ozana</a:t>
            </a:r>
            <a:r>
              <a:rPr lang="fr-FR" sz="4000" dirty="0">
                <a:solidFill>
                  <a:srgbClr val="F7E7EF"/>
                </a:solidFill>
              </a:rPr>
              <a:t> !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beni</a:t>
            </a:r>
            <a:r>
              <a:rPr lang="fr-FR" sz="4000" dirty="0">
                <a:solidFill>
                  <a:srgbClr val="F7E7EF"/>
                </a:solidFill>
              </a:rPr>
              <a:t> W, pou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Ou se </a:t>
            </a:r>
            <a:r>
              <a:rPr lang="fr-FR" sz="4000" dirty="0" err="1">
                <a:solidFill>
                  <a:srgbClr val="F7E7EF"/>
                </a:solidFill>
              </a:rPr>
              <a:t>sèl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Jistis</a:t>
            </a:r>
            <a:r>
              <a:rPr lang="fr-FR" sz="4000" dirty="0">
                <a:solidFill>
                  <a:srgbClr val="F7E7EF"/>
                </a:solidFill>
              </a:rPr>
              <a:t>, 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Pou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, pou </a:t>
            </a:r>
            <a:r>
              <a:rPr lang="fr-FR" sz="4000" dirty="0" err="1">
                <a:solidFill>
                  <a:srgbClr val="F7E7EF"/>
                </a:solidFill>
              </a:rPr>
              <a:t>peche</a:t>
            </a:r>
            <a:r>
              <a:rPr lang="fr-FR" sz="4000" dirty="0">
                <a:solidFill>
                  <a:srgbClr val="F7E7EF"/>
                </a:solidFill>
              </a:rPr>
              <a:t> n </a:t>
            </a:r>
            <a:r>
              <a:rPr lang="fr-FR" sz="4000" dirty="0" err="1">
                <a:solidFill>
                  <a:srgbClr val="F7E7EF"/>
                </a:solidFill>
              </a:rPr>
              <a:t>yo</a:t>
            </a:r>
            <a:r>
              <a:rPr lang="fr-FR" sz="4000" dirty="0">
                <a:solidFill>
                  <a:srgbClr val="F7E7EF"/>
                </a:solidFill>
              </a:rPr>
              <a:t>, Ou </a:t>
            </a:r>
            <a:r>
              <a:rPr lang="fr-FR" sz="4000" dirty="0" err="1">
                <a:solidFill>
                  <a:srgbClr val="F7E7EF"/>
                </a:solidFill>
              </a:rPr>
              <a:t>mouri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kòm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 smtClean="0">
                <a:solidFill>
                  <a:srgbClr val="F7E7EF"/>
                </a:solidFill>
              </a:rPr>
              <a:t>sakrifis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038 - </a:t>
            </a:r>
            <a:r>
              <a:rPr lang="en-US" b="1" dirty="0" err="1">
                <a:solidFill>
                  <a:schemeClr val="accent2"/>
                </a:solidFill>
              </a:rPr>
              <a:t>Ozana</a:t>
            </a:r>
            <a:r>
              <a:rPr lang="en-US" b="1" dirty="0">
                <a:solidFill>
                  <a:schemeClr val="accent2"/>
                </a:solidFill>
              </a:rPr>
              <a:t> ! </a:t>
            </a:r>
            <a:r>
              <a:rPr lang="en-US" b="1" dirty="0" err="1">
                <a:solidFill>
                  <a:schemeClr val="accent2"/>
                </a:solidFill>
              </a:rPr>
              <a:t>Nou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beni</a:t>
            </a:r>
            <a:r>
              <a:rPr lang="en-US" b="1" dirty="0">
                <a:solidFill>
                  <a:schemeClr val="accent2"/>
                </a:solidFill>
              </a:rPr>
              <a:t> W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91083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 Box 4"/>
          <p:cNvSpPr txBox="1">
            <a:spLocks noChangeArrowheads="1"/>
          </p:cNvSpPr>
          <p:nvPr/>
        </p:nvSpPr>
        <p:spPr bwMode="auto">
          <a:xfrm>
            <a:off x="484188" y="703185"/>
            <a:ext cx="8175625" cy="3170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fr-FR" sz="4000" dirty="0">
                <a:solidFill>
                  <a:srgbClr val="F7E7EF"/>
                </a:solidFill>
              </a:rPr>
              <a:t>O, </a:t>
            </a:r>
            <a:r>
              <a:rPr lang="fr-FR" sz="4000" dirty="0" err="1">
                <a:solidFill>
                  <a:srgbClr val="F7E7EF"/>
                </a:solidFill>
              </a:rPr>
              <a:t>Senyè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toupuisan</a:t>
            </a:r>
            <a:r>
              <a:rPr lang="fr-FR" sz="4000" dirty="0">
                <a:solidFill>
                  <a:srgbClr val="F7E7EF"/>
                </a:solidFill>
              </a:rPr>
              <a:t>, Ou </a:t>
            </a:r>
            <a:r>
              <a:rPr lang="fr-FR" sz="4000" dirty="0" err="1">
                <a:solidFill>
                  <a:srgbClr val="F7E7EF"/>
                </a:solidFill>
              </a:rPr>
              <a:t>menm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ki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chèf</a:t>
            </a:r>
            <a:r>
              <a:rPr lang="fr-FR" sz="4000" dirty="0">
                <a:solidFill>
                  <a:srgbClr val="F7E7EF"/>
                </a:solidFill>
              </a:rPr>
              <a:t> tout </a:t>
            </a:r>
            <a:r>
              <a:rPr lang="fr-FR" sz="4000" dirty="0" err="1">
                <a:solidFill>
                  <a:srgbClr val="F7E7EF"/>
                </a:solidFill>
              </a:rPr>
              <a:t>wa</a:t>
            </a:r>
            <a:r>
              <a:rPr lang="fr-FR" sz="4000" dirty="0">
                <a:solidFill>
                  <a:srgbClr val="F7E7EF"/>
                </a:solidFill>
              </a:rPr>
              <a:t>,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Pou </a:t>
            </a:r>
            <a:r>
              <a:rPr lang="fr-FR" sz="4000" dirty="0" err="1">
                <a:solidFill>
                  <a:srgbClr val="F7E7EF"/>
                </a:solidFill>
              </a:rPr>
              <a:t>nou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menm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pòv</a:t>
            </a:r>
            <a:r>
              <a:rPr lang="fr-FR" sz="4000" dirty="0">
                <a:solidFill>
                  <a:srgbClr val="F7E7EF"/>
                </a:solidFill>
              </a:rPr>
              <a:t> </a:t>
            </a:r>
            <a:r>
              <a:rPr lang="fr-FR" sz="4000" dirty="0" err="1">
                <a:solidFill>
                  <a:srgbClr val="F7E7EF"/>
                </a:solidFill>
              </a:rPr>
              <a:t>pechè</a:t>
            </a:r>
            <a:r>
              <a:rPr lang="fr-FR" sz="4000" dirty="0">
                <a:solidFill>
                  <a:srgbClr val="F7E7EF"/>
                </a:solidFill>
              </a:rPr>
              <a:t>, Ou </a:t>
            </a:r>
            <a:r>
              <a:rPr lang="fr-FR" sz="4000" dirty="0" err="1">
                <a:solidFill>
                  <a:srgbClr val="F7E7EF"/>
                </a:solidFill>
              </a:rPr>
              <a:t>mouri</a:t>
            </a:r>
            <a:r>
              <a:rPr lang="fr-FR" sz="4000" dirty="0">
                <a:solidFill>
                  <a:srgbClr val="F7E7EF"/>
                </a:solidFill>
              </a:rPr>
              <a:t> sou </a:t>
            </a:r>
            <a:r>
              <a:rPr lang="fr-FR" sz="4000" dirty="0" err="1">
                <a:solidFill>
                  <a:srgbClr val="F7E7EF"/>
                </a:solidFill>
              </a:rPr>
              <a:t>lakwa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</a:p>
          <a:p>
            <a:pPr algn="ctr"/>
            <a:r>
              <a:rPr lang="fr-FR" sz="4000" dirty="0">
                <a:solidFill>
                  <a:srgbClr val="F7E7EF"/>
                </a:solidFill>
              </a:rPr>
              <a:t>Ou </a:t>
            </a:r>
            <a:r>
              <a:rPr lang="fr-FR" sz="4000" dirty="0" err="1">
                <a:solidFill>
                  <a:srgbClr val="F7E7EF"/>
                </a:solidFill>
              </a:rPr>
              <a:t>mouri</a:t>
            </a:r>
            <a:r>
              <a:rPr lang="fr-FR" sz="4000" dirty="0">
                <a:solidFill>
                  <a:srgbClr val="F7E7EF"/>
                </a:solidFill>
              </a:rPr>
              <a:t> sou </a:t>
            </a:r>
            <a:r>
              <a:rPr lang="fr-FR" sz="4000" dirty="0" err="1">
                <a:solidFill>
                  <a:srgbClr val="F7E7EF"/>
                </a:solidFill>
              </a:rPr>
              <a:t>lakwa</a:t>
            </a:r>
            <a:r>
              <a:rPr lang="fr-FR" sz="4000" dirty="0">
                <a:solidFill>
                  <a:srgbClr val="F7E7EF"/>
                </a:solidFill>
              </a:rPr>
              <a:t>.</a:t>
            </a:r>
            <a:endParaRPr lang="fr-FR" sz="4000" dirty="0">
              <a:solidFill>
                <a:srgbClr val="F7E7EF"/>
              </a:solidFill>
            </a:endParaRPr>
          </a:p>
        </p:txBody>
      </p:sp>
      <p:sp>
        <p:nvSpPr>
          <p:cNvPr id="3075" name="Rectangle 2"/>
          <p:cNvSpPr txBox="1">
            <a:spLocks noChangeArrowheads="1"/>
          </p:cNvSpPr>
          <p:nvPr/>
        </p:nvSpPr>
        <p:spPr bwMode="auto">
          <a:xfrm>
            <a:off x="0" y="58738"/>
            <a:ext cx="9144000" cy="41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pitchFamily="-111" charset="-128"/>
              </a:defRPr>
            </a:lvl9pPr>
          </a:lstStyle>
          <a:p>
            <a:pPr algn="ctr"/>
            <a:r>
              <a:rPr lang="en-US" b="1" dirty="0">
                <a:solidFill>
                  <a:schemeClr val="accent2"/>
                </a:solidFill>
              </a:rPr>
              <a:t>038 - </a:t>
            </a:r>
            <a:r>
              <a:rPr lang="en-US" b="1" dirty="0" err="1">
                <a:solidFill>
                  <a:schemeClr val="accent2"/>
                </a:solidFill>
              </a:rPr>
              <a:t>Ozana</a:t>
            </a:r>
            <a:r>
              <a:rPr lang="en-US" b="1" dirty="0">
                <a:solidFill>
                  <a:schemeClr val="accent2"/>
                </a:solidFill>
              </a:rPr>
              <a:t> ! </a:t>
            </a:r>
            <a:r>
              <a:rPr lang="en-US" b="1" dirty="0" err="1">
                <a:solidFill>
                  <a:schemeClr val="accent2"/>
                </a:solidFill>
              </a:rPr>
              <a:t>Nou</a:t>
            </a:r>
            <a:r>
              <a:rPr lang="en-US" b="1" dirty="0">
                <a:solidFill>
                  <a:schemeClr val="accent2"/>
                </a:solidFill>
              </a:rPr>
              <a:t> </a:t>
            </a:r>
            <a:r>
              <a:rPr lang="en-US" b="1" dirty="0" err="1">
                <a:solidFill>
                  <a:schemeClr val="accent2"/>
                </a:solidFill>
              </a:rPr>
              <a:t>beni</a:t>
            </a:r>
            <a:r>
              <a:rPr lang="en-US" b="1" dirty="0">
                <a:solidFill>
                  <a:schemeClr val="accent2"/>
                </a:solidFill>
              </a:rPr>
              <a:t> W !</a:t>
            </a:r>
            <a:endParaRPr lang="fr-FR" dirty="0">
              <a:solidFill>
                <a:schemeClr val="accent2"/>
              </a:solidFill>
              <a:latin typeface="Arial Rounded MT Bold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04442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ouvelle présentation">
  <a:themeElements>
    <a:clrScheme name="Nouvelle présentatio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Nouvelle présentatio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96" charset="-128"/>
          </a:defRPr>
        </a:defPPr>
      </a:lstStyle>
    </a:lnDef>
  </a:objectDefaults>
  <a:extraClrSchemeLst>
    <a:extraClrScheme>
      <a:clrScheme name="Nouvelle pré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uvelle pré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Nouvelle pré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1638</TotalTime>
  <Words>396</Words>
  <Application>Microsoft Office PowerPoint</Application>
  <PresentationFormat>On-screen Show (4:3)</PresentationFormat>
  <Paragraphs>58</Paragraphs>
  <Slides>11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Nouvelle présentation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FFJAN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Alelouya Ministries</dc:creator>
  <cp:keywords>Lespri ak Lavi</cp:keywords>
  <cp:lastModifiedBy>Alpha</cp:lastModifiedBy>
  <cp:revision>355</cp:revision>
  <dcterms:created xsi:type="dcterms:W3CDTF">2009-05-04T14:08:13Z</dcterms:created>
  <dcterms:modified xsi:type="dcterms:W3CDTF">2018-12-03T20:15:30Z</dcterms:modified>
</cp:coreProperties>
</file>