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ti </a:t>
            </a:r>
            <a:r>
              <a:rPr lang="fr-FR" sz="4400" b="1" dirty="0" err="1">
                <a:solidFill>
                  <a:srgbClr val="F7E7EF"/>
                </a:solidFill>
              </a:rPr>
              <a:t>bebe</a:t>
            </a:r>
            <a:r>
              <a:rPr lang="fr-FR" sz="4400" b="1" dirty="0">
                <a:solidFill>
                  <a:srgbClr val="F7E7EF"/>
                </a:solidFill>
              </a:rPr>
              <a:t> sa k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dòmi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2.11b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What Child is This ?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William Chatterton Dix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Greenleeves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sou 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Mari.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pou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2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chato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Pote mi,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adore Li.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antre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037 - </a:t>
            </a:r>
            <a:r>
              <a:rPr lang="nb-NO" b="1" dirty="0">
                <a:solidFill>
                  <a:schemeClr val="accent2"/>
                </a:solidFill>
              </a:rPr>
              <a:t>Ki ti bebe sa k ap dòmi…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304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351</cp:revision>
  <dcterms:created xsi:type="dcterms:W3CDTF">2009-05-04T14:08:13Z</dcterms:created>
  <dcterms:modified xsi:type="dcterms:W3CDTF">2018-12-05T23:57:36Z</dcterms:modified>
</cp:coreProperties>
</file>