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Gloria in </a:t>
            </a:r>
            <a:r>
              <a:rPr lang="fr-FR" sz="4400" b="1" dirty="0" err="1">
                <a:solidFill>
                  <a:srgbClr val="F7E7EF"/>
                </a:solidFill>
              </a:rPr>
              <a:t>excelcis</a:t>
            </a:r>
            <a:r>
              <a:rPr lang="fr-FR" sz="4400" b="1" dirty="0">
                <a:solidFill>
                  <a:srgbClr val="F7E7EF"/>
                </a:solidFill>
              </a:rPr>
              <a:t> Deo !</a:t>
            </a:r>
          </a:p>
          <a:p>
            <a:r>
              <a:rPr lang="fr-FR" sz="2800" i="1" dirty="0" err="1">
                <a:solidFill>
                  <a:srgbClr val="F7E7EF"/>
                </a:solidFill>
              </a:rPr>
              <a:t>Glwa</a:t>
            </a:r>
            <a:r>
              <a:rPr lang="fr-FR" sz="2800" i="1" dirty="0">
                <a:solidFill>
                  <a:srgbClr val="F7E7EF"/>
                </a:solidFill>
              </a:rPr>
              <a:t> pou </a:t>
            </a:r>
            <a:r>
              <a:rPr lang="fr-FR" sz="2800" i="1" dirty="0" err="1">
                <a:solidFill>
                  <a:srgbClr val="F7E7EF"/>
                </a:solidFill>
              </a:rPr>
              <a:t>Bondye</a:t>
            </a:r>
            <a:r>
              <a:rPr lang="fr-FR" sz="2800" i="1" dirty="0">
                <a:solidFill>
                  <a:srgbClr val="F7E7EF"/>
                </a:solidFill>
              </a:rPr>
              <a:t> nan </a:t>
            </a:r>
            <a:r>
              <a:rPr lang="fr-FR" sz="2800" i="1" dirty="0" err="1">
                <a:solidFill>
                  <a:srgbClr val="F7E7EF"/>
                </a:solidFill>
              </a:rPr>
              <a:t>dènye</a:t>
            </a:r>
            <a:r>
              <a:rPr lang="fr-FR" sz="2800" i="1" dirty="0">
                <a:solidFill>
                  <a:srgbClr val="F7E7EF"/>
                </a:solidFill>
              </a:rPr>
              <a:t> nivo </a:t>
            </a:r>
            <a:r>
              <a:rPr lang="fr-FR" sz="2800" i="1" dirty="0" err="1">
                <a:solidFill>
                  <a:srgbClr val="F7E7EF"/>
                </a:solidFill>
              </a:rPr>
              <a:t>syèl</a:t>
            </a:r>
            <a:r>
              <a:rPr lang="fr-FR" sz="2800" i="1" dirty="0">
                <a:solidFill>
                  <a:srgbClr val="F7E7EF"/>
                </a:solidFill>
              </a:rPr>
              <a:t> la !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Lik</a:t>
            </a:r>
            <a:r>
              <a:rPr lang="fr-FR" sz="4400" i="1" dirty="0">
                <a:solidFill>
                  <a:srgbClr val="F7E7EF"/>
                </a:solidFill>
              </a:rPr>
              <a:t> 2.8-20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N°036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Les anges dans nos campagnes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Otè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enkoni</a:t>
            </a:r>
            <a:r>
              <a:rPr lang="fr-FR" sz="1200" dirty="0">
                <a:solidFill>
                  <a:srgbClr val="B2B2B2"/>
                </a:solidFill>
              </a:rPr>
              <a:t>, IIe. </a:t>
            </a:r>
            <a:r>
              <a:rPr lang="fr-FR" sz="1200" dirty="0" err="1">
                <a:solidFill>
                  <a:srgbClr val="B2B2B2"/>
                </a:solidFill>
              </a:rPr>
              <a:t>syèk</a:t>
            </a:r>
            <a:r>
              <a:rPr lang="fr-FR" sz="1200" dirty="0">
                <a:solidFill>
                  <a:srgbClr val="B2B2B2"/>
                </a:solidFill>
              </a:rPr>
              <a:t> ? – </a:t>
            </a:r>
            <a:r>
              <a:rPr lang="fr-FR" sz="1200" dirty="0" err="1">
                <a:solidFill>
                  <a:srgbClr val="B2B2B2"/>
                </a:solidFill>
              </a:rPr>
              <a:t>Estwòf</a:t>
            </a:r>
            <a:r>
              <a:rPr lang="fr-FR" sz="1200" dirty="0">
                <a:solidFill>
                  <a:srgbClr val="B2B2B2"/>
                </a:solidFill>
              </a:rPr>
              <a:t> 4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 smtClean="0">
                <a:solidFill>
                  <a:srgbClr val="B2B2B2"/>
                </a:solidFill>
              </a:rPr>
              <a:t>Lavi</a:t>
            </a:r>
            <a:endParaRPr lang="fr-FR" sz="120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smtClean="0">
                <a:solidFill>
                  <a:srgbClr val="B2B2B2"/>
                </a:solidFill>
              </a:rPr>
              <a:t>Mizik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</a:t>
            </a:r>
            <a:r>
              <a:rPr lang="fr-FR" sz="1200" dirty="0" err="1">
                <a:solidFill>
                  <a:srgbClr val="B2B2B2"/>
                </a:solidFill>
              </a:rPr>
              <a:t>Konpozitè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enkoni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036 - Gloria in </a:t>
            </a:r>
            <a:r>
              <a:rPr lang="en-US" b="1" dirty="0" err="1">
                <a:solidFill>
                  <a:schemeClr val="accent2"/>
                </a:solidFill>
              </a:rPr>
              <a:t>excelcis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Deo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Toupatou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sa.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036 - Gloria in </a:t>
            </a:r>
            <a:r>
              <a:rPr lang="en-US" b="1" dirty="0" err="1">
                <a:solidFill>
                  <a:schemeClr val="accent2"/>
                </a:solidFill>
              </a:rPr>
              <a:t>excelcis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Deo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es-ES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es-ES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es-ES" sz="4000" dirty="0">
                <a:solidFill>
                  <a:srgbClr val="F7E7EF"/>
                </a:solidFill>
                <a:latin typeface="+mj-lt"/>
              </a:rPr>
              <a:t>Gloria in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excelcis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Deo !</a:t>
            </a:r>
          </a:p>
          <a:p>
            <a:pPr algn="ctr"/>
            <a:r>
              <a:rPr lang="es-ES" sz="4000" dirty="0">
                <a:solidFill>
                  <a:srgbClr val="F7E7EF"/>
                </a:solidFill>
                <a:latin typeface="+mj-lt"/>
              </a:rPr>
              <a:t>Gloria in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excelcis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Deo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036 - Gloria in </a:t>
            </a:r>
            <a:r>
              <a:rPr lang="en-US" b="1" dirty="0" err="1">
                <a:solidFill>
                  <a:schemeClr val="accent2"/>
                </a:solidFill>
              </a:rPr>
              <a:t>excelcis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Deo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rezon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chan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ochan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036 - Gloria in </a:t>
            </a:r>
            <a:r>
              <a:rPr lang="en-US" b="1" dirty="0" err="1">
                <a:solidFill>
                  <a:schemeClr val="accent2"/>
                </a:solidFill>
              </a:rPr>
              <a:t>excelcis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Deo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es-ES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es-ES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es-ES" sz="4000" dirty="0">
                <a:solidFill>
                  <a:srgbClr val="F7E7EF"/>
                </a:solidFill>
                <a:latin typeface="+mj-lt"/>
              </a:rPr>
              <a:t>Gloria in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excelcis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Deo !</a:t>
            </a:r>
          </a:p>
          <a:p>
            <a:pPr algn="ctr"/>
            <a:r>
              <a:rPr lang="es-ES" sz="4000" dirty="0">
                <a:solidFill>
                  <a:srgbClr val="F7E7EF"/>
                </a:solidFill>
                <a:latin typeface="+mj-lt"/>
              </a:rPr>
              <a:t>Gloria in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excelcis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Deo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036 - Gloria in </a:t>
            </a:r>
            <a:r>
              <a:rPr lang="en-US" b="1" dirty="0" err="1">
                <a:solidFill>
                  <a:schemeClr val="accent2"/>
                </a:solidFill>
              </a:rPr>
              <a:t>excelcis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Deo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3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nesans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Nesans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Israyèl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rekonesans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036 - Gloria in </a:t>
            </a:r>
            <a:r>
              <a:rPr lang="en-US" b="1" dirty="0" err="1">
                <a:solidFill>
                  <a:schemeClr val="accent2"/>
                </a:solidFill>
              </a:rPr>
              <a:t>excelcis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Deo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2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es-ES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es-ES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es-ES" sz="4000" dirty="0">
                <a:solidFill>
                  <a:srgbClr val="F7E7EF"/>
                </a:solidFill>
                <a:latin typeface="+mj-lt"/>
              </a:rPr>
              <a:t>Gloria in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excelcis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Deo !</a:t>
            </a:r>
          </a:p>
          <a:p>
            <a:pPr algn="ctr"/>
            <a:r>
              <a:rPr lang="es-ES" sz="4000" dirty="0">
                <a:solidFill>
                  <a:srgbClr val="F7E7EF"/>
                </a:solidFill>
                <a:latin typeface="+mj-lt"/>
              </a:rPr>
              <a:t>Gloria in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excelcis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Deo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036 - Gloria in </a:t>
            </a:r>
            <a:r>
              <a:rPr lang="en-US" b="1" dirty="0" err="1">
                <a:solidFill>
                  <a:schemeClr val="accent2"/>
                </a:solidFill>
              </a:rPr>
              <a:t>excelcis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Deo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tout sa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chante,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036 - Gloria in </a:t>
            </a:r>
            <a:r>
              <a:rPr lang="en-US" b="1" dirty="0" err="1">
                <a:solidFill>
                  <a:schemeClr val="accent2"/>
                </a:solidFill>
              </a:rPr>
              <a:t>excelcis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Deo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es-ES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es-ES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es-ES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es-ES" sz="4000" dirty="0">
                <a:solidFill>
                  <a:srgbClr val="F7E7EF"/>
                </a:solidFill>
                <a:latin typeface="+mj-lt"/>
              </a:rPr>
              <a:t>Gloria in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excelcis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Deo !</a:t>
            </a:r>
          </a:p>
          <a:p>
            <a:pPr algn="ctr"/>
            <a:r>
              <a:rPr lang="es-ES" sz="4000" dirty="0">
                <a:solidFill>
                  <a:srgbClr val="F7E7EF"/>
                </a:solidFill>
                <a:latin typeface="+mj-lt"/>
              </a:rPr>
              <a:t>Gloria in </a:t>
            </a:r>
            <a:r>
              <a:rPr lang="es-ES" sz="4000" dirty="0" err="1">
                <a:solidFill>
                  <a:srgbClr val="F7E7EF"/>
                </a:solidFill>
                <a:latin typeface="+mj-lt"/>
              </a:rPr>
              <a:t>excelcis</a:t>
            </a:r>
            <a:r>
              <a:rPr lang="es-ES" sz="4000" dirty="0">
                <a:solidFill>
                  <a:srgbClr val="F7E7EF"/>
                </a:solidFill>
                <a:latin typeface="+mj-lt"/>
              </a:rPr>
              <a:t> Deo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036 - Gloria in </a:t>
            </a:r>
            <a:r>
              <a:rPr lang="en-US" b="1" dirty="0" err="1">
                <a:solidFill>
                  <a:schemeClr val="accent2"/>
                </a:solidFill>
              </a:rPr>
              <a:t>excelcis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Deo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285</Words>
  <Application>Microsoft Office PowerPoint</Application>
  <PresentationFormat>On-screen Show (4:3)</PresentationFormat>
  <Paragraphs>61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349</cp:revision>
  <dcterms:created xsi:type="dcterms:W3CDTF">2009-05-04T14:08:13Z</dcterms:created>
  <dcterms:modified xsi:type="dcterms:W3CDTF">2018-12-05T23:57:50Z</dcterms:modified>
</cp:coreProperties>
</file>