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5" r:id="rId3"/>
    <p:sldId id="306" r:id="rId4"/>
    <p:sldId id="309" r:id="rId5"/>
    <p:sldId id="310" r:id="rId6"/>
    <p:sldId id="311" r:id="rId7"/>
    <p:sldId id="312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Si ti zwazo a ta tonbe 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Matye 6.26 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N°035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Si du nid tombe l’oisillon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Mzl</a:t>
            </a:r>
            <a:r>
              <a:rPr lang="fr-FR" sz="1200" dirty="0">
                <a:solidFill>
                  <a:srgbClr val="B2B2B2"/>
                </a:solidFill>
              </a:rPr>
              <a:t>. Jeanne </a:t>
            </a:r>
            <a:r>
              <a:rPr lang="fr-FR" sz="1200" dirty="0" err="1">
                <a:solidFill>
                  <a:srgbClr val="B2B2B2"/>
                </a:solidFill>
              </a:rPr>
              <a:t>Revert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Salomon W. </a:t>
            </a:r>
            <a:r>
              <a:rPr lang="fr-FR" sz="1200" dirty="0" err="1">
                <a:solidFill>
                  <a:srgbClr val="B2B2B2"/>
                </a:solidFill>
              </a:rPr>
              <a:t>Straub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035 - </a:t>
            </a:r>
            <a:r>
              <a:rPr lang="it-IT" b="1" dirty="0">
                <a:solidFill>
                  <a:schemeClr val="accent2"/>
                </a:solidFill>
              </a:rPr>
              <a:t>Si ti zwazo a ta tonbe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ti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zwazo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toubiyon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li.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035 - </a:t>
            </a:r>
            <a:r>
              <a:rPr lang="it-IT" b="1" dirty="0">
                <a:solidFill>
                  <a:schemeClr val="accent2"/>
                </a:solidFill>
              </a:rPr>
              <a:t>Si ti zwazo a ta tonbe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menmsi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Bib la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ekri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035 - </a:t>
            </a:r>
            <a:r>
              <a:rPr lang="it-IT" b="1" dirty="0">
                <a:solidFill>
                  <a:schemeClr val="accent2"/>
                </a:solidFill>
              </a:rPr>
              <a:t>Si ti zwazo a ta tonbe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6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plant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Pafen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vetivè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035 - </a:t>
            </a:r>
            <a:r>
              <a:rPr lang="it-IT" b="1" dirty="0">
                <a:solidFill>
                  <a:schemeClr val="accent2"/>
                </a:solidFill>
              </a:rPr>
              <a:t>Si ti zwazo a ta tonbe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09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menmsi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Bib la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ekri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035 - </a:t>
            </a:r>
            <a:r>
              <a:rPr lang="it-IT" b="1" dirty="0">
                <a:solidFill>
                  <a:schemeClr val="accent2"/>
                </a:solidFill>
              </a:rPr>
              <a:t>Si ti zwazo a ta tonbe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07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okipe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zwazo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foumi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Sila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di : 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mouton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”,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, pou Li.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035 - </a:t>
            </a:r>
            <a:r>
              <a:rPr lang="it-IT" b="1" dirty="0">
                <a:solidFill>
                  <a:schemeClr val="accent2"/>
                </a:solidFill>
              </a:rPr>
              <a:t>Si ti zwazo a ta tonbe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9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menmsi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Bib la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ekri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035 - </a:t>
            </a:r>
            <a:r>
              <a:rPr lang="it-IT" b="1" dirty="0">
                <a:solidFill>
                  <a:schemeClr val="accent2"/>
                </a:solidFill>
              </a:rPr>
              <a:t>Si ti zwazo a ta tonbe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3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281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342</cp:revision>
  <dcterms:created xsi:type="dcterms:W3CDTF">2009-05-04T14:08:13Z</dcterms:created>
  <dcterms:modified xsi:type="dcterms:W3CDTF">2018-12-05T23:58:20Z</dcterms:modified>
</cp:coreProperties>
</file>