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11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21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nl-NL" sz="4400" b="1" dirty="0">
                <a:solidFill>
                  <a:srgbClr val="F7E7EF"/>
                </a:solidFill>
              </a:rPr>
              <a:t>Bondye renmen mwen </a:t>
            </a:r>
          </a:p>
          <a:p>
            <a:r>
              <a:rPr lang="nl-NL" sz="4400" i="1" dirty="0">
                <a:solidFill>
                  <a:srgbClr val="F7E7EF"/>
                </a:solidFill>
              </a:rPr>
              <a:t>1 Jan 3.1-3</a:t>
            </a:r>
            <a:endParaRPr lang="fr-F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N°034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Le Seigneur m’aime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G. </a:t>
            </a:r>
            <a:r>
              <a:rPr lang="fr-FR" sz="1200" dirty="0" err="1">
                <a:solidFill>
                  <a:srgbClr val="B2B2B2"/>
                </a:solidFill>
              </a:rPr>
              <a:t>Guillod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Melodi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alman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034 </a:t>
            </a:r>
            <a:r>
              <a:rPr lang="en-US" b="1" dirty="0">
                <a:solidFill>
                  <a:schemeClr val="accent2"/>
                </a:solidFill>
              </a:rPr>
              <a:t>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5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gras Li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Pitit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gras Li,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nan plan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034 -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36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”.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034 -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63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6.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Kòm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sakrifis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jistis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Kòm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sakrifis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Kris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034 -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46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”.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034 -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20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7.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krim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Tonbe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sou Li.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034 -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83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”.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034 -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10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8.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Kalvè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Gòlgota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kalvè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034 -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9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”.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034 -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85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9.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Jezi pirifye m,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Jezi netwaye m,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Jezi pirifye m,</a:t>
            </a:r>
          </a:p>
          <a:p>
            <a:pPr algn="ctr"/>
            <a:r>
              <a:rPr lang="it-IT" sz="4000" dirty="0">
                <a:solidFill>
                  <a:srgbClr val="F7E7EF"/>
                </a:solidFill>
                <a:latin typeface="+mj-lt"/>
              </a:rPr>
              <a:t>Se ak san Li.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034 -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15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”.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034 -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76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034 -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10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pou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Viktwa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pou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pou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Mouton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it-IT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034 -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70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”.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034 -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50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”.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034 -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55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te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mizè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mizè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anmè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te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mizè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034 -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05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”.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034 -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07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esperans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rakle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034 -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34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”.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034 -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6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te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chenn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pèdi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034 -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86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Refren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-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repete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: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“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renmen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Li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”.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034 - </a:t>
            </a:r>
            <a:r>
              <a:rPr lang="en-US" b="1" dirty="0" err="1">
                <a:solidFill>
                  <a:schemeClr val="accent2"/>
                </a:solidFill>
              </a:rPr>
              <a:t>Bondye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renmen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mwen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85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1613</TotalTime>
  <Words>561</Words>
  <Application>Microsoft Office PowerPoint</Application>
  <PresentationFormat>On-screen Show (4:3)</PresentationFormat>
  <Paragraphs>168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338</cp:revision>
  <dcterms:created xsi:type="dcterms:W3CDTF">2009-05-04T14:08:13Z</dcterms:created>
  <dcterms:modified xsi:type="dcterms:W3CDTF">2018-12-03T19:43:30Z</dcterms:modified>
</cp:coreProperties>
</file>